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6858000" cx="12192000"/>
  <p:notesSz cx="6858000" cy="9144000"/>
  <p:embeddedFontLst>
    <p:embeddedFont>
      <p:font typeface="Martel Sans SemiBold"/>
      <p:regular r:id="rId41"/>
      <p:bold r:id="rId42"/>
    </p:embeddedFont>
    <p:embeddedFont>
      <p:font typeface="Martel Sans ExtraLight"/>
      <p:regular r:id="rId43"/>
      <p:bold r:id="rId44"/>
    </p:embeddedFont>
    <p:embeddedFont>
      <p:font typeface="Martel Sans"/>
      <p:regular r:id="rId45"/>
      <p:bold r:id="rId46"/>
    </p:embeddedFont>
    <p:embeddedFont>
      <p:font typeface="Martel Sans ExtraBold"/>
      <p:bold r:id="rId47"/>
    </p:embeddedFont>
    <p:embeddedFont>
      <p:font typeface="Martel Sans Light"/>
      <p:regular r:id="rId48"/>
      <p:bold r:id="rId49"/>
    </p:embeddedFont>
    <p:embeddedFont>
      <p:font typeface="Nunito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54" roundtripDataSignature="AMtx7mjH841OeUskWcPQSn9r/IyuozZ5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BE268C0-61A2-4028-A6E1-C2B59E0584FE}">
  <a:tblStyle styleId="{3BE268C0-61A2-4028-A6E1-C2B59E0584FE}" styleName="Table_0">
    <a:wholeTbl>
      <a:tcTxStyle b="off" i="off">
        <a:font>
          <a:latin typeface="Martel Sans Light"/>
          <a:ea typeface="Martel Sans Light"/>
          <a:cs typeface="Martel Sans Ligh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FF9"/>
          </a:solidFill>
        </a:fill>
      </a:tcStyle>
    </a:wholeTbl>
    <a:band1H>
      <a:tcTxStyle b="off" i="off"/>
      <a:tcStyle>
        <a:fill>
          <a:solidFill>
            <a:srgbClr val="CADDF2"/>
          </a:solidFill>
        </a:fill>
      </a:tcStyle>
    </a:band1H>
    <a:band2H>
      <a:tcTxStyle b="off" i="off"/>
    </a:band2H>
    <a:band1V>
      <a:tcTxStyle b="off" i="off"/>
      <a:tcStyle>
        <a:fill>
          <a:solidFill>
            <a:srgbClr val="CADDF2"/>
          </a:solidFill>
        </a:fill>
      </a:tcStyle>
    </a:band1V>
    <a:band2V>
      <a:tcTxStyle b="off" i="off"/>
    </a:band2V>
    <a:lastCol>
      <a:tcTxStyle b="on" i="off">
        <a:font>
          <a:latin typeface="Martel Sans Light"/>
          <a:ea typeface="Martel Sans Light"/>
          <a:cs typeface="Martel Sans Light"/>
        </a:font>
        <a:schemeClr val="lt1"/>
      </a:tcTxStyle>
      <a:tcStyle>
        <a:fill>
          <a:solidFill>
            <a:schemeClr val="accent1"/>
          </a:solidFill>
        </a:fill>
      </a:tcStyle>
    </a:lastCol>
    <a:firstCol>
      <a:tcTxStyle b="on" i="off">
        <a:font>
          <a:latin typeface="Martel Sans Light"/>
          <a:ea typeface="Martel Sans Light"/>
          <a:cs typeface="Martel Sans Light"/>
        </a:font>
        <a:schemeClr val="lt1"/>
      </a:tcTxStyle>
      <a:tcStyle>
        <a:fill>
          <a:solidFill>
            <a:schemeClr val="accent1"/>
          </a:solidFill>
        </a:fill>
      </a:tcStyle>
    </a:firstCol>
    <a:lastRow>
      <a:tcTxStyle b="on" i="off">
        <a:font>
          <a:latin typeface="Martel Sans Light"/>
          <a:ea typeface="Martel Sans Light"/>
          <a:cs typeface="Martel Sans Ligh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Martel Sans Light"/>
          <a:ea typeface="Martel Sans Light"/>
          <a:cs typeface="Martel Sans Ligh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MartelSansSemiBold-bold.fntdata"/><Relationship Id="rId41" Type="http://schemas.openxmlformats.org/officeDocument/2006/relationships/font" Target="fonts/MartelSansSemiBold-regular.fntdata"/><Relationship Id="rId44" Type="http://schemas.openxmlformats.org/officeDocument/2006/relationships/font" Target="fonts/MartelSansExtraLight-bold.fntdata"/><Relationship Id="rId43" Type="http://schemas.openxmlformats.org/officeDocument/2006/relationships/font" Target="fonts/MartelSansExtraLight-regular.fntdata"/><Relationship Id="rId46" Type="http://schemas.openxmlformats.org/officeDocument/2006/relationships/font" Target="fonts/MartelSans-bold.fntdata"/><Relationship Id="rId45" Type="http://schemas.openxmlformats.org/officeDocument/2006/relationships/font" Target="fonts/Martel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MartelSansLight-regular.fntdata"/><Relationship Id="rId47" Type="http://schemas.openxmlformats.org/officeDocument/2006/relationships/font" Target="fonts/MartelSansExtraBold-bold.fntdata"/><Relationship Id="rId49" Type="http://schemas.openxmlformats.org/officeDocument/2006/relationships/font" Target="fonts/MartelSansLight-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NunitoSans-bold.fntdata"/><Relationship Id="rId50" Type="http://schemas.openxmlformats.org/officeDocument/2006/relationships/font" Target="fonts/NunitoSans-regular.fntdata"/><Relationship Id="rId53" Type="http://schemas.openxmlformats.org/officeDocument/2006/relationships/font" Target="fonts/NunitoSans-boldItalic.fntdata"/><Relationship Id="rId52" Type="http://schemas.openxmlformats.org/officeDocument/2006/relationships/font" Target="fonts/NunitoSans-italic.fntdata"/><Relationship Id="rId11" Type="http://schemas.openxmlformats.org/officeDocument/2006/relationships/slide" Target="slides/slide4.xml"/><Relationship Id="rId10" Type="http://schemas.openxmlformats.org/officeDocument/2006/relationships/slide" Target="slides/slide3.xml"/><Relationship Id="rId54" Type="http://customschemas.google.com/relationships/presentationmetadata" Target="meta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5" name="Google Shape;405;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1" name="Google Shape;411;p1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9" name="Google Shape;429;p1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1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5" name="Google Shape;615;p1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1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76" name="Google Shape;676;p1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d1c8ccf5bb_0_4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96" name="Google Shape;696;g3d1c8ccf5bb_0_4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1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0" name="Google Shape;770;p1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2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0" name="Google Shape;790;p2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3" name="Google Shape;823;p1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p2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0" name="Google Shape;1230;p2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p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8" name="Google Shape;1238;p1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p1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0" name="Google Shape;1280;p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p2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10" name="Google Shape;1310;p2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p1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1" name="Google Shape;1321;p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p2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2" name="Google Shape;1382;p2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p1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5" name="Google Shape;1425;p1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p1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2" name="Google Shape;1442;p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p1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54" name="Google Shape;1454;p1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p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9" name="Google Shape;1509;p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p1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5" name="Google Shape;1565;p1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9" name="Shape 1569"/>
        <p:cNvGrpSpPr/>
        <p:nvPr/>
      </p:nvGrpSpPr>
      <p:grpSpPr>
        <a:xfrm>
          <a:off x="0" y="0"/>
          <a:ext cx="0" cy="0"/>
          <a:chOff x="0" y="0"/>
          <a:chExt cx="0" cy="0"/>
        </a:xfrm>
      </p:grpSpPr>
      <p:sp>
        <p:nvSpPr>
          <p:cNvPr id="1570" name="Google Shape;1570;p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1" name="Google Shape;1571;p1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0" name="Shape 1660"/>
        <p:cNvGrpSpPr/>
        <p:nvPr/>
      </p:nvGrpSpPr>
      <p:grpSpPr>
        <a:xfrm>
          <a:off x="0" y="0"/>
          <a:ext cx="0" cy="0"/>
          <a:chOff x="0" y="0"/>
          <a:chExt cx="0" cy="0"/>
        </a:xfrm>
      </p:grpSpPr>
      <p:sp>
        <p:nvSpPr>
          <p:cNvPr id="1661" name="Google Shape;1661;p1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2" name="Google Shape;1662;p1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8" name="Shape 1748"/>
        <p:cNvGrpSpPr/>
        <p:nvPr/>
      </p:nvGrpSpPr>
      <p:grpSpPr>
        <a:xfrm>
          <a:off x="0" y="0"/>
          <a:ext cx="0" cy="0"/>
          <a:chOff x="0" y="0"/>
          <a:chExt cx="0" cy="0"/>
        </a:xfrm>
      </p:grpSpPr>
      <p:sp>
        <p:nvSpPr>
          <p:cNvPr id="1749" name="Google Shape;1749;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0" name="Google Shape;1750;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6" name="Shape 1766"/>
        <p:cNvGrpSpPr/>
        <p:nvPr/>
      </p:nvGrpSpPr>
      <p:grpSpPr>
        <a:xfrm>
          <a:off x="0" y="0"/>
          <a:ext cx="0" cy="0"/>
          <a:chOff x="0" y="0"/>
          <a:chExt cx="0" cy="0"/>
        </a:xfrm>
      </p:grpSpPr>
      <p:sp>
        <p:nvSpPr>
          <p:cNvPr id="1767" name="Google Shape;1767;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8" name="Google Shape;1768;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3" name="Shape 1783"/>
        <p:cNvGrpSpPr/>
        <p:nvPr/>
      </p:nvGrpSpPr>
      <p:grpSpPr>
        <a:xfrm>
          <a:off x="0" y="0"/>
          <a:ext cx="0" cy="0"/>
          <a:chOff x="0" y="0"/>
          <a:chExt cx="0" cy="0"/>
        </a:xfrm>
      </p:grpSpPr>
      <p:sp>
        <p:nvSpPr>
          <p:cNvPr id="1784" name="Google Shape;1784;p1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lang="en-US"/>
              <a:t>Jusqu’à présent, ce que j’ai décrit relève principalement de l’autogestion.</a:t>
            </a:r>
            <a:endParaRPr/>
          </a:p>
          <a:p>
            <a:pPr indent="0" lvl="0" marL="0" rtl="0" algn="l">
              <a:lnSpc>
                <a:spcPct val="115000"/>
              </a:lnSpc>
              <a:spcBef>
                <a:spcPts val="1200"/>
              </a:spcBef>
              <a:spcAft>
                <a:spcPts val="0"/>
              </a:spcAft>
              <a:buSzPts val="1100"/>
              <a:buNone/>
            </a:pPr>
            <a:r>
              <a:rPr lang="en-US"/>
              <a:t>Avec HyperCore et Fleet Manager, les clients gèrent eux-mêmes leur infrastructure. Ils contrôlent le déploiement, les mises à jour et les opérations quotidiennes, mais avec beaucoup moins d’efforts grâce à l’automatisation et à des outils centralisés.</a:t>
            </a:r>
            <a:endParaRPr/>
          </a:p>
          <a:p>
            <a:pPr indent="0" lvl="0" marL="0" rtl="0" algn="l">
              <a:lnSpc>
                <a:spcPct val="115000"/>
              </a:lnSpc>
              <a:spcBef>
                <a:spcPts val="1200"/>
              </a:spcBef>
              <a:spcAft>
                <a:spcPts val="0"/>
              </a:spcAft>
              <a:buSzPts val="1100"/>
              <a:buNone/>
            </a:pPr>
            <a:r>
              <a:rPr lang="en-US"/>
              <a:t>Reliant se distingue délibérément de cette approche.</a:t>
            </a:r>
            <a:endParaRPr/>
          </a:p>
          <a:p>
            <a:pPr indent="0" lvl="0" marL="0" rtl="0" algn="l">
              <a:lnSpc>
                <a:spcPct val="115000"/>
              </a:lnSpc>
              <a:spcBef>
                <a:spcPts val="1200"/>
              </a:spcBef>
              <a:spcAft>
                <a:spcPts val="0"/>
              </a:spcAft>
              <a:buSzPts val="1100"/>
              <a:buNone/>
            </a:pPr>
            <a:r>
              <a:rPr lang="en-US"/>
              <a:t>Reliant est proposé sous la forme d’un service d’edge computing. Les clients n’achètent pas des outils pour gérer leur infrastructure. Ils achètent des résultats.</a:t>
            </a:r>
            <a:endParaRPr/>
          </a:p>
          <a:p>
            <a:pPr indent="0" lvl="0" marL="0" rtl="0" algn="l">
              <a:lnSpc>
                <a:spcPct val="115000"/>
              </a:lnSpc>
              <a:spcBef>
                <a:spcPts val="1200"/>
              </a:spcBef>
              <a:spcAft>
                <a:spcPts val="0"/>
              </a:spcAft>
              <a:buSzPts val="1100"/>
              <a:buNone/>
            </a:pPr>
            <a:r>
              <a:rPr lang="en-US"/>
              <a:t>Pour les grands opérateurs multi-sites, la priorité n’est pas de régler les plateformes ou les orchestrateurs. Il s’agit de s’assurer que les applications sont déployées de manière cohérente, mises à jour en toute sécurité et disponibles partout où ils opèrent.</a:t>
            </a:r>
            <a:endParaRPr/>
          </a:p>
          <a:p>
            <a:pPr indent="0" lvl="0" marL="0" rtl="0" algn="l">
              <a:lnSpc>
                <a:spcPct val="115000"/>
              </a:lnSpc>
              <a:spcBef>
                <a:spcPts val="1200"/>
              </a:spcBef>
              <a:spcAft>
                <a:spcPts val="0"/>
              </a:spcAft>
              <a:buSzPts val="1100"/>
              <a:buNone/>
            </a:pPr>
            <a:r>
              <a:rPr lang="en-US"/>
              <a:t>Reliant fait abstraction d’une grande partie de l’infrastructure sous-jacente et fournit un modèle opérationnel standardisé sur des centaines, voire des milliers de sites. Les clients conservent la visibilité et le contrôle des politiques, mais les tâches opérationnelles lourdes sont prises en charge dans le cadre du service.</a:t>
            </a:r>
            <a:endParaRPr/>
          </a:p>
          <a:p>
            <a:pPr indent="0" lvl="0" marL="0" rtl="0" algn="l">
              <a:lnSpc>
                <a:spcPct val="115000"/>
              </a:lnSpc>
              <a:spcBef>
                <a:spcPts val="1200"/>
              </a:spcBef>
              <a:spcAft>
                <a:spcPts val="0"/>
              </a:spcAft>
              <a:buSzPts val="1100"/>
              <a:buNone/>
            </a:pPr>
            <a:r>
              <a:rPr lang="en-US"/>
              <a:t>Ce modèle convient particulièrement aux environnements situés à l'extrémité du spectre de l'edge computing, là où il n'y a pas de service informatique local, où l'échelle est importante et où la tolérance aux pannes est faible.</a:t>
            </a:r>
            <a:endParaRPr/>
          </a:p>
          <a:p>
            <a:pPr indent="0" lvl="0" marL="0" rtl="0" algn="l">
              <a:lnSpc>
                <a:spcPct val="115000"/>
              </a:lnSpc>
              <a:spcBef>
                <a:spcPts val="1200"/>
              </a:spcBef>
              <a:spcAft>
                <a:spcPts val="0"/>
              </a:spcAft>
              <a:buSzPts val="1100"/>
              <a:buNone/>
            </a:pPr>
            <a:r>
              <a:rPr lang="en-US"/>
              <a:t>Reliant est axé sur les conteneurs et bien adapté aux applications modernes, notamment l'inférence et l'analyse IA, mais la principale distinction réside dans le fait que la mise à disposition des applications et la gestion du cycle de vie sont fournies en tant que service plutôt que comme des tâches que les clients doivent gérer eux-mêmes.</a:t>
            </a:r>
            <a:endParaRPr/>
          </a:p>
        </p:txBody>
      </p:sp>
      <p:sp>
        <p:nvSpPr>
          <p:cNvPr id="1785" name="Google Shape;1785;p1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1" name="Shape 1801"/>
        <p:cNvGrpSpPr/>
        <p:nvPr/>
      </p:nvGrpSpPr>
      <p:grpSpPr>
        <a:xfrm>
          <a:off x="0" y="0"/>
          <a:ext cx="0" cy="0"/>
          <a:chOff x="0" y="0"/>
          <a:chExt cx="0" cy="0"/>
        </a:xfrm>
      </p:grpSpPr>
      <p:sp>
        <p:nvSpPr>
          <p:cNvPr id="1802" name="Google Shape;1802;p1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AcuVigil propose des services gérés de mise en réseau et de sécurité pour les environnements distribués, alliant surveillance continue, accès distant sécurisé et outils de conformité.</a:t>
            </a:r>
            <a:endParaRPr/>
          </a:p>
          <a:p>
            <a:pPr indent="0" lvl="0" marL="0" rtl="0" algn="l">
              <a:lnSpc>
                <a:spcPct val="100000"/>
              </a:lnSpc>
              <a:spcBef>
                <a:spcPts val="0"/>
              </a:spcBef>
              <a:spcAft>
                <a:spcPts val="0"/>
              </a:spcAft>
              <a:buSzPts val="1100"/>
              <a:buNone/>
            </a:pPr>
            <a:r>
              <a:rPr lang="en-US"/>
              <a:t>Pour de nombreux clients, notamment dans le secteur de la vente au détail et les secteurs réglementés, le réseau constitue la première couche de la périphérie. AcuVigil leur permet d'améliorer la fiabilité et la sécurité sans avoir à mettre en place en interne une équipe opérationnelle disponible 24 heures sur 24, 7 jours sur 7.</a:t>
            </a:r>
            <a:endParaRPr/>
          </a:p>
          <a:p>
            <a:pPr indent="0" lvl="0" marL="0" rtl="0" algn="l">
              <a:lnSpc>
                <a:spcPct val="100000"/>
              </a:lnSpc>
              <a:spcBef>
                <a:spcPts val="0"/>
              </a:spcBef>
              <a:spcAft>
                <a:spcPts val="0"/>
              </a:spcAft>
              <a:buSzPts val="1100"/>
              <a:buNone/>
            </a:pPr>
            <a:r>
              <a:rPr lang="en-US"/>
              <a:t>)</a:t>
            </a:r>
            <a:endParaRPr/>
          </a:p>
        </p:txBody>
      </p:sp>
      <p:sp>
        <p:nvSpPr>
          <p:cNvPr id="1803" name="Google Shape;1803;p1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9" name="Shape 1839"/>
        <p:cNvGrpSpPr/>
        <p:nvPr/>
      </p:nvGrpSpPr>
      <p:grpSpPr>
        <a:xfrm>
          <a:off x="0" y="0"/>
          <a:ext cx="0" cy="0"/>
          <a:chOff x="0" y="0"/>
          <a:chExt cx="0" cy="0"/>
        </a:xfrm>
      </p:grpSpPr>
      <p:sp>
        <p:nvSpPr>
          <p:cNvPr id="1840" name="Google Shape;1840;p1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1" name="Google Shape;1841;p1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 Id="rId3"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 Id="rId3"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jpg"/><Relationship Id="rId3"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 Id="rId3"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1">
  <p:cSld name="3_Title and Content 1">
    <p:spTree>
      <p:nvGrpSpPr>
        <p:cNvPr id="8" name="Shape 8"/>
        <p:cNvGrpSpPr/>
        <p:nvPr/>
      </p:nvGrpSpPr>
      <p:grpSpPr>
        <a:xfrm>
          <a:off x="0" y="0"/>
          <a:ext cx="0" cy="0"/>
          <a:chOff x="0" y="0"/>
          <a:chExt cx="0" cy="0"/>
        </a:xfrm>
      </p:grpSpPr>
      <p:pic>
        <p:nvPicPr>
          <p:cNvPr id="9" name="Google Shape;9;p238"/>
          <p:cNvPicPr preferRelativeResize="0"/>
          <p:nvPr/>
        </p:nvPicPr>
        <p:blipFill rotWithShape="1">
          <a:blip r:embed="rId2">
            <a:alphaModFix/>
          </a:blip>
          <a:srcRect b="0" l="0" r="0" t="0"/>
          <a:stretch/>
        </p:blipFill>
        <p:spPr>
          <a:xfrm>
            <a:off x="0" y="3048"/>
            <a:ext cx="12192000" cy="685190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 section 3">
    <p:bg>
      <p:bgPr>
        <a:blipFill>
          <a:blip r:embed="rId2">
            <a:alphaModFix/>
          </a:blip>
          <a:stretch>
            <a:fillRect/>
          </a:stretch>
        </a:blipFill>
      </p:bgPr>
    </p:bg>
    <p:spTree>
      <p:nvGrpSpPr>
        <p:cNvPr id="10" name="Shape 10"/>
        <p:cNvGrpSpPr/>
        <p:nvPr/>
      </p:nvGrpSpPr>
      <p:grpSpPr>
        <a:xfrm>
          <a:off x="0" y="0"/>
          <a:ext cx="0" cy="0"/>
          <a:chOff x="0" y="0"/>
          <a:chExt cx="0" cy="0"/>
        </a:xfrm>
      </p:grpSpPr>
      <p:pic>
        <p:nvPicPr>
          <p:cNvPr id="11" name="Google Shape;11;p240"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
        <p:nvSpPr>
          <p:cNvPr id="12" name="Google Shape;12;p240"/>
          <p:cNvSpPr txBox="1"/>
          <p:nvPr>
            <p:ph idx="1" type="body"/>
          </p:nvPr>
        </p:nvSpPr>
        <p:spPr>
          <a:xfrm>
            <a:off x="593123" y="3059410"/>
            <a:ext cx="6047314" cy="27107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800"/>
              <a:buFont typeface="Martel Sans ExtraLight"/>
              <a:buNone/>
              <a:defRPr sz="4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13" name="Shape 13"/>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1">
  <p:cSld name="d. special light oaktree capital">
    <p:spTree>
      <p:nvGrpSpPr>
        <p:cNvPr id="14" name="Shape 14"/>
        <p:cNvGrpSpPr/>
        <p:nvPr/>
      </p:nvGrpSpPr>
      <p:grpSpPr>
        <a:xfrm>
          <a:off x="0" y="0"/>
          <a:ext cx="0" cy="0"/>
          <a:chOff x="0" y="0"/>
          <a:chExt cx="0" cy="0"/>
        </a:xfrm>
      </p:grpSpPr>
      <p:pic>
        <p:nvPicPr>
          <p:cNvPr descr="A blue and black corner with a tree in the background&#10;&#10;AI-generated content may be incorrect." id="15" name="Google Shape;15;p243"/>
          <p:cNvPicPr preferRelativeResize="0"/>
          <p:nvPr/>
        </p:nvPicPr>
        <p:blipFill rotWithShape="1">
          <a:blip r:embed="rId2">
            <a:alphaModFix/>
          </a:blip>
          <a:srcRect b="0" l="0" r="0" t="0"/>
          <a:stretch/>
        </p:blipFill>
        <p:spPr>
          <a:xfrm>
            <a:off x="0" y="3047"/>
            <a:ext cx="12192000" cy="685190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 section 4">
    <p:bg>
      <p:bgPr>
        <a:blipFill>
          <a:blip r:embed="rId2">
            <a:alphaModFix/>
          </a:blip>
          <a:stretch>
            <a:fillRect/>
          </a:stretch>
        </a:blipFill>
      </p:bgPr>
    </p:bg>
    <p:spTree>
      <p:nvGrpSpPr>
        <p:cNvPr id="16" name="Shape 16"/>
        <p:cNvGrpSpPr/>
        <p:nvPr/>
      </p:nvGrpSpPr>
      <p:grpSpPr>
        <a:xfrm>
          <a:off x="0" y="0"/>
          <a:ext cx="0" cy="0"/>
          <a:chOff x="0" y="0"/>
          <a:chExt cx="0" cy="0"/>
        </a:xfrm>
      </p:grpSpPr>
      <p:pic>
        <p:nvPicPr>
          <p:cNvPr id="17" name="Google Shape;17;p244"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
        <p:nvSpPr>
          <p:cNvPr id="18" name="Google Shape;18;p244"/>
          <p:cNvSpPr txBox="1"/>
          <p:nvPr>
            <p:ph idx="1" type="body"/>
          </p:nvPr>
        </p:nvSpPr>
        <p:spPr>
          <a:xfrm>
            <a:off x="593123" y="3059410"/>
            <a:ext cx="6047314" cy="27107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800"/>
              <a:buFont typeface="Martel Sans ExtraLight"/>
              <a:buNone/>
              <a:defRPr sz="4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 blank light wide">
    <p:bg>
      <p:bgPr>
        <a:blipFill>
          <a:blip r:embed="rId2">
            <a:alphaModFix/>
          </a:blip>
          <a:stretch>
            <a:fillRect/>
          </a:stretch>
        </a:blipFill>
      </p:bgPr>
    </p:bg>
    <p:spTree>
      <p:nvGrpSpPr>
        <p:cNvPr id="19" name="Shape 1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 blank light narrow">
    <p:bg>
      <p:bgPr>
        <a:blipFill>
          <a:blip r:embed="rId2">
            <a:alphaModFix/>
          </a:blip>
          <a:stretch>
            <a:fillRect/>
          </a:stretch>
        </a:blipFill>
      </p:bgPr>
    </p:bg>
    <p:spTree>
      <p:nvGrpSpPr>
        <p:cNvPr id="20" name="Shape 20"/>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 blank dark wide">
    <p:bg>
      <p:bgPr>
        <a:blipFill>
          <a:blip r:embed="rId2">
            <a:alphaModFix/>
          </a:blip>
          <a:stretch>
            <a:fillRect/>
          </a:stretch>
        </a:blipFill>
      </p:bgPr>
    </p:bg>
    <p:spTree>
      <p:nvGrpSpPr>
        <p:cNvPr id="21" name="Shape 21"/>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 section 5">
    <p:bg>
      <p:bgPr>
        <a:blipFill>
          <a:blip r:embed="rId2">
            <a:alphaModFix/>
          </a:blip>
          <a:stretch>
            <a:fillRect/>
          </a:stretch>
        </a:blipFill>
      </p:bgPr>
    </p:bg>
    <p:spTree>
      <p:nvGrpSpPr>
        <p:cNvPr id="22" name="Shape 22"/>
        <p:cNvGrpSpPr/>
        <p:nvPr/>
      </p:nvGrpSpPr>
      <p:grpSpPr>
        <a:xfrm>
          <a:off x="0" y="0"/>
          <a:ext cx="0" cy="0"/>
          <a:chOff x="0" y="0"/>
          <a:chExt cx="0" cy="0"/>
        </a:xfrm>
      </p:grpSpPr>
      <p:pic>
        <p:nvPicPr>
          <p:cNvPr id="23" name="Google Shape;23;p249"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
        <p:nvSpPr>
          <p:cNvPr id="24" name="Google Shape;24;p249"/>
          <p:cNvSpPr txBox="1"/>
          <p:nvPr>
            <p:ph idx="1" type="body"/>
          </p:nvPr>
        </p:nvSpPr>
        <p:spPr>
          <a:xfrm>
            <a:off x="593123" y="3059410"/>
            <a:ext cx="6047314" cy="27107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800"/>
              <a:buFont typeface="Martel Sans ExtraLight"/>
              <a:buNone/>
              <a:defRPr sz="4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a. 2-col dark narrow">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254"/>
          <p:cNvSpPr txBox="1"/>
          <p:nvPr>
            <p:ph idx="1" type="body"/>
          </p:nvPr>
        </p:nvSpPr>
        <p:spPr>
          <a:xfrm>
            <a:off x="585217" y="2621280"/>
            <a:ext cx="3717389"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254"/>
          <p:cNvSpPr txBox="1"/>
          <p:nvPr>
            <p:ph idx="2" type="body"/>
          </p:nvPr>
        </p:nvSpPr>
        <p:spPr>
          <a:xfrm>
            <a:off x="585217" y="3033463"/>
            <a:ext cx="3717389"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254"/>
          <p:cNvSpPr txBox="1"/>
          <p:nvPr>
            <p:ph idx="3" type="body"/>
          </p:nvPr>
        </p:nvSpPr>
        <p:spPr>
          <a:xfrm>
            <a:off x="4981370" y="2621280"/>
            <a:ext cx="3717389"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254"/>
          <p:cNvSpPr txBox="1"/>
          <p:nvPr>
            <p:ph idx="4" type="body"/>
          </p:nvPr>
        </p:nvSpPr>
        <p:spPr>
          <a:xfrm>
            <a:off x="4981370" y="3033463"/>
            <a:ext cx="3717389"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254"/>
          <p:cNvSpPr txBox="1"/>
          <p:nvPr>
            <p:ph idx="5"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Font typeface="Martel Sans ExtraLight"/>
              <a:buNone/>
              <a:defRPr sz="2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54"/>
          <p:cNvSpPr txBox="1"/>
          <p:nvPr>
            <p:ph idx="6"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800"/>
              <a:buFont typeface="Martel Sans ExtraLight"/>
              <a:buNone/>
              <a:defRPr sz="1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a. 2-col dark wide">
    <p:bg>
      <p:bgPr>
        <a:blipFill>
          <a:blip r:embed="rId2">
            <a:alphaModFix/>
          </a:blip>
          <a:stretch>
            <a:fillRect/>
          </a:stretch>
        </a:blipFill>
      </p:bgPr>
    </p:bg>
    <p:spTree>
      <p:nvGrpSpPr>
        <p:cNvPr id="32" name="Shape 32"/>
        <p:cNvGrpSpPr/>
        <p:nvPr/>
      </p:nvGrpSpPr>
      <p:grpSpPr>
        <a:xfrm>
          <a:off x="0" y="0"/>
          <a:ext cx="0" cy="0"/>
          <a:chOff x="0" y="0"/>
          <a:chExt cx="0" cy="0"/>
        </a:xfrm>
      </p:grpSpPr>
      <p:sp>
        <p:nvSpPr>
          <p:cNvPr id="33" name="Google Shape;33;p255"/>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800"/>
              <a:buFont typeface="Martel Sans ExtraLight"/>
              <a:buNone/>
              <a:defRPr sz="1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55"/>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Font typeface="Martel Sans ExtraLight"/>
              <a:buNone/>
              <a:defRPr sz="2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255"/>
          <p:cNvSpPr txBox="1"/>
          <p:nvPr>
            <p:ph idx="3" type="body"/>
          </p:nvPr>
        </p:nvSpPr>
        <p:spPr>
          <a:xfrm>
            <a:off x="585217" y="2621280"/>
            <a:ext cx="4988320"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55"/>
          <p:cNvSpPr txBox="1"/>
          <p:nvPr>
            <p:ph idx="4" type="body"/>
          </p:nvPr>
        </p:nvSpPr>
        <p:spPr>
          <a:xfrm>
            <a:off x="585217" y="3033463"/>
            <a:ext cx="4988320"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55"/>
          <p:cNvSpPr txBox="1"/>
          <p:nvPr>
            <p:ph idx="5" type="body"/>
          </p:nvPr>
        </p:nvSpPr>
        <p:spPr>
          <a:xfrm>
            <a:off x="6018600" y="2621280"/>
            <a:ext cx="4988320"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55"/>
          <p:cNvSpPr txBox="1"/>
          <p:nvPr>
            <p:ph idx="6" type="body"/>
          </p:nvPr>
        </p:nvSpPr>
        <p:spPr>
          <a:xfrm>
            <a:off x="6018600" y="3033463"/>
            <a:ext cx="4988320"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a. 2-col light narrow">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256"/>
          <p:cNvSpPr txBox="1"/>
          <p:nvPr>
            <p:ph idx="1"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800"/>
              <a:buFont typeface="Martel Sans ExtraLight"/>
              <a:buNone/>
              <a:defRPr sz="2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256"/>
          <p:cNvSpPr txBox="1"/>
          <p:nvPr>
            <p:ph idx="2"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ExtraLight"/>
              <a:buNone/>
              <a:defRPr sz="1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256"/>
          <p:cNvSpPr txBox="1"/>
          <p:nvPr>
            <p:ph idx="3" type="body"/>
          </p:nvPr>
        </p:nvSpPr>
        <p:spPr>
          <a:xfrm>
            <a:off x="585217" y="2621280"/>
            <a:ext cx="3717389"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SemiBold"/>
              <a:buNone/>
              <a:defRPr sz="1800">
                <a:solidFill>
                  <a:schemeClr val="dk2"/>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256"/>
          <p:cNvSpPr txBox="1"/>
          <p:nvPr>
            <p:ph idx="4" type="body"/>
          </p:nvPr>
        </p:nvSpPr>
        <p:spPr>
          <a:xfrm>
            <a:off x="585217" y="3033463"/>
            <a:ext cx="3717389"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56"/>
          <p:cNvSpPr txBox="1"/>
          <p:nvPr>
            <p:ph idx="5" type="body"/>
          </p:nvPr>
        </p:nvSpPr>
        <p:spPr>
          <a:xfrm>
            <a:off x="4981370" y="2621280"/>
            <a:ext cx="3717389"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SemiBold"/>
              <a:buNone/>
              <a:defRPr sz="1800">
                <a:solidFill>
                  <a:schemeClr val="dk2"/>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256"/>
          <p:cNvSpPr txBox="1"/>
          <p:nvPr>
            <p:ph idx="6" type="body"/>
          </p:nvPr>
        </p:nvSpPr>
        <p:spPr>
          <a:xfrm>
            <a:off x="4981370" y="3033463"/>
            <a:ext cx="3717389"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a. 2-col light wide">
    <p:bg>
      <p:bgPr>
        <a:blipFill>
          <a:blip r:embed="rId2">
            <a:alphaModFix/>
          </a:blip>
          <a:stretch>
            <a:fillRect/>
          </a:stretch>
        </a:blipFill>
      </p:bgPr>
    </p:bg>
    <p:spTree>
      <p:nvGrpSpPr>
        <p:cNvPr id="46" name="Shape 46"/>
        <p:cNvGrpSpPr/>
        <p:nvPr/>
      </p:nvGrpSpPr>
      <p:grpSpPr>
        <a:xfrm>
          <a:off x="0" y="0"/>
          <a:ext cx="0" cy="0"/>
          <a:chOff x="0" y="0"/>
          <a:chExt cx="0" cy="0"/>
        </a:xfrm>
      </p:grpSpPr>
      <p:sp>
        <p:nvSpPr>
          <p:cNvPr id="47" name="Google Shape;47;p257"/>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ExtraLight"/>
              <a:buNone/>
              <a:defRPr sz="1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57"/>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800"/>
              <a:buFont typeface="Martel Sans ExtraLight"/>
              <a:buNone/>
              <a:defRPr sz="2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257"/>
          <p:cNvSpPr txBox="1"/>
          <p:nvPr>
            <p:ph idx="3" type="body"/>
          </p:nvPr>
        </p:nvSpPr>
        <p:spPr>
          <a:xfrm>
            <a:off x="585217" y="2621280"/>
            <a:ext cx="4988320"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SemiBold"/>
              <a:buNone/>
              <a:defRPr sz="1800">
                <a:solidFill>
                  <a:schemeClr val="dk2"/>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57"/>
          <p:cNvSpPr txBox="1"/>
          <p:nvPr>
            <p:ph idx="4" type="body"/>
          </p:nvPr>
        </p:nvSpPr>
        <p:spPr>
          <a:xfrm>
            <a:off x="585217" y="3033463"/>
            <a:ext cx="4988320"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257"/>
          <p:cNvSpPr txBox="1"/>
          <p:nvPr>
            <p:ph idx="5" type="body"/>
          </p:nvPr>
        </p:nvSpPr>
        <p:spPr>
          <a:xfrm>
            <a:off x="6018600" y="2621280"/>
            <a:ext cx="4988320"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SemiBold"/>
              <a:buNone/>
              <a:defRPr sz="1800">
                <a:solidFill>
                  <a:schemeClr val="dk2"/>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257"/>
          <p:cNvSpPr txBox="1"/>
          <p:nvPr>
            <p:ph idx="6" type="body"/>
          </p:nvPr>
        </p:nvSpPr>
        <p:spPr>
          <a:xfrm>
            <a:off x="6018600" y="3033463"/>
            <a:ext cx="4988320"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a. 5 icon dark wide">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258"/>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800"/>
              <a:buFont typeface="Martel Sans ExtraLight"/>
              <a:buNone/>
              <a:defRPr sz="1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258"/>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Font typeface="Martel Sans ExtraLight"/>
              <a:buNone/>
              <a:defRPr sz="2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258"/>
          <p:cNvSpPr txBox="1"/>
          <p:nvPr>
            <p:ph idx="3" type="body"/>
          </p:nvPr>
        </p:nvSpPr>
        <p:spPr>
          <a:xfrm>
            <a:off x="585217"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258"/>
          <p:cNvSpPr txBox="1"/>
          <p:nvPr>
            <p:ph idx="4" type="body"/>
          </p:nvPr>
        </p:nvSpPr>
        <p:spPr>
          <a:xfrm>
            <a:off x="585217"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258"/>
          <p:cNvSpPr/>
          <p:nvPr>
            <p:ph idx="5" type="pic"/>
          </p:nvPr>
        </p:nvSpPr>
        <p:spPr>
          <a:xfrm>
            <a:off x="585217" y="2421048"/>
            <a:ext cx="1904765" cy="1522189"/>
          </a:xfrm>
          <a:prstGeom prst="rect">
            <a:avLst/>
          </a:prstGeom>
          <a:noFill/>
          <a:ln>
            <a:noFill/>
          </a:ln>
        </p:spPr>
      </p:sp>
      <p:sp>
        <p:nvSpPr>
          <p:cNvPr id="59" name="Google Shape;59;p258"/>
          <p:cNvSpPr txBox="1"/>
          <p:nvPr>
            <p:ph idx="6" type="body"/>
          </p:nvPr>
        </p:nvSpPr>
        <p:spPr>
          <a:xfrm>
            <a:off x="2807913"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258"/>
          <p:cNvSpPr txBox="1"/>
          <p:nvPr>
            <p:ph idx="7" type="body"/>
          </p:nvPr>
        </p:nvSpPr>
        <p:spPr>
          <a:xfrm>
            <a:off x="2807913"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258"/>
          <p:cNvSpPr/>
          <p:nvPr>
            <p:ph idx="8" type="pic"/>
          </p:nvPr>
        </p:nvSpPr>
        <p:spPr>
          <a:xfrm>
            <a:off x="2807913" y="2421048"/>
            <a:ext cx="1904765" cy="1522189"/>
          </a:xfrm>
          <a:prstGeom prst="rect">
            <a:avLst/>
          </a:prstGeom>
          <a:noFill/>
          <a:ln>
            <a:noFill/>
          </a:ln>
        </p:spPr>
      </p:sp>
      <p:sp>
        <p:nvSpPr>
          <p:cNvPr id="62" name="Google Shape;62;p258"/>
          <p:cNvSpPr txBox="1"/>
          <p:nvPr>
            <p:ph idx="9" type="body"/>
          </p:nvPr>
        </p:nvSpPr>
        <p:spPr>
          <a:xfrm>
            <a:off x="5030609"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258"/>
          <p:cNvSpPr txBox="1"/>
          <p:nvPr>
            <p:ph idx="13" type="body"/>
          </p:nvPr>
        </p:nvSpPr>
        <p:spPr>
          <a:xfrm>
            <a:off x="5030609"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258"/>
          <p:cNvSpPr/>
          <p:nvPr>
            <p:ph idx="14" type="pic"/>
          </p:nvPr>
        </p:nvSpPr>
        <p:spPr>
          <a:xfrm>
            <a:off x="5030609" y="2421048"/>
            <a:ext cx="1904765" cy="1522189"/>
          </a:xfrm>
          <a:prstGeom prst="rect">
            <a:avLst/>
          </a:prstGeom>
          <a:noFill/>
          <a:ln>
            <a:noFill/>
          </a:ln>
        </p:spPr>
      </p:sp>
      <p:sp>
        <p:nvSpPr>
          <p:cNvPr id="65" name="Google Shape;65;p258"/>
          <p:cNvSpPr txBox="1"/>
          <p:nvPr>
            <p:ph idx="15" type="body"/>
          </p:nvPr>
        </p:nvSpPr>
        <p:spPr>
          <a:xfrm>
            <a:off x="7253305"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258"/>
          <p:cNvSpPr txBox="1"/>
          <p:nvPr>
            <p:ph idx="16" type="body"/>
          </p:nvPr>
        </p:nvSpPr>
        <p:spPr>
          <a:xfrm>
            <a:off x="7253305"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258"/>
          <p:cNvSpPr/>
          <p:nvPr>
            <p:ph idx="17" type="pic"/>
          </p:nvPr>
        </p:nvSpPr>
        <p:spPr>
          <a:xfrm>
            <a:off x="7253305" y="2421048"/>
            <a:ext cx="1904765" cy="1522189"/>
          </a:xfrm>
          <a:prstGeom prst="rect">
            <a:avLst/>
          </a:prstGeom>
          <a:noFill/>
          <a:ln>
            <a:noFill/>
          </a:ln>
        </p:spPr>
      </p:sp>
      <p:sp>
        <p:nvSpPr>
          <p:cNvPr id="68" name="Google Shape;68;p258"/>
          <p:cNvSpPr txBox="1"/>
          <p:nvPr>
            <p:ph idx="18" type="body"/>
          </p:nvPr>
        </p:nvSpPr>
        <p:spPr>
          <a:xfrm>
            <a:off x="9484444"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258"/>
          <p:cNvSpPr txBox="1"/>
          <p:nvPr>
            <p:ph idx="19" type="body"/>
          </p:nvPr>
        </p:nvSpPr>
        <p:spPr>
          <a:xfrm>
            <a:off x="9484444"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58"/>
          <p:cNvSpPr/>
          <p:nvPr>
            <p:ph idx="20" type="pic"/>
          </p:nvPr>
        </p:nvSpPr>
        <p:spPr>
          <a:xfrm>
            <a:off x="9484444" y="2421048"/>
            <a:ext cx="1904765" cy="1522189"/>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a. 5 icon light wide">
    <p:bg>
      <p:bgPr>
        <a:blipFill>
          <a:blip r:embed="rId2">
            <a:alphaModFix/>
          </a:blip>
          <a:stretch>
            <a:fillRect/>
          </a:stretch>
        </a:blipFill>
      </p:bgPr>
    </p:bg>
    <p:spTree>
      <p:nvGrpSpPr>
        <p:cNvPr id="71" name="Shape 71"/>
        <p:cNvGrpSpPr/>
        <p:nvPr/>
      </p:nvGrpSpPr>
      <p:grpSpPr>
        <a:xfrm>
          <a:off x="0" y="0"/>
          <a:ext cx="0" cy="0"/>
          <a:chOff x="0" y="0"/>
          <a:chExt cx="0" cy="0"/>
        </a:xfrm>
      </p:grpSpPr>
      <p:sp>
        <p:nvSpPr>
          <p:cNvPr id="72" name="Google Shape;72;p259"/>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ExtraLight"/>
              <a:buNone/>
              <a:defRPr sz="1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259"/>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800"/>
              <a:buFont typeface="Martel Sans ExtraLight"/>
              <a:buNone/>
              <a:defRPr sz="2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259"/>
          <p:cNvSpPr txBox="1"/>
          <p:nvPr>
            <p:ph idx="3" type="body"/>
          </p:nvPr>
        </p:nvSpPr>
        <p:spPr>
          <a:xfrm>
            <a:off x="585217"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59"/>
          <p:cNvSpPr txBox="1"/>
          <p:nvPr>
            <p:ph idx="4" type="body"/>
          </p:nvPr>
        </p:nvSpPr>
        <p:spPr>
          <a:xfrm>
            <a:off x="585217"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59"/>
          <p:cNvSpPr/>
          <p:nvPr>
            <p:ph idx="5" type="pic"/>
          </p:nvPr>
        </p:nvSpPr>
        <p:spPr>
          <a:xfrm>
            <a:off x="585217" y="2421048"/>
            <a:ext cx="1904765" cy="1522189"/>
          </a:xfrm>
          <a:prstGeom prst="rect">
            <a:avLst/>
          </a:prstGeom>
          <a:noFill/>
          <a:ln>
            <a:noFill/>
          </a:ln>
        </p:spPr>
      </p:sp>
      <p:sp>
        <p:nvSpPr>
          <p:cNvPr id="77" name="Google Shape;77;p259"/>
          <p:cNvSpPr txBox="1"/>
          <p:nvPr>
            <p:ph idx="6" type="body"/>
          </p:nvPr>
        </p:nvSpPr>
        <p:spPr>
          <a:xfrm>
            <a:off x="2807913"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259"/>
          <p:cNvSpPr txBox="1"/>
          <p:nvPr>
            <p:ph idx="7" type="body"/>
          </p:nvPr>
        </p:nvSpPr>
        <p:spPr>
          <a:xfrm>
            <a:off x="2807913"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259"/>
          <p:cNvSpPr/>
          <p:nvPr>
            <p:ph idx="8" type="pic"/>
          </p:nvPr>
        </p:nvSpPr>
        <p:spPr>
          <a:xfrm>
            <a:off x="2807913" y="2421048"/>
            <a:ext cx="1904765" cy="1522189"/>
          </a:xfrm>
          <a:prstGeom prst="rect">
            <a:avLst/>
          </a:prstGeom>
          <a:noFill/>
          <a:ln>
            <a:noFill/>
          </a:ln>
        </p:spPr>
      </p:sp>
      <p:sp>
        <p:nvSpPr>
          <p:cNvPr id="80" name="Google Shape;80;p259"/>
          <p:cNvSpPr txBox="1"/>
          <p:nvPr>
            <p:ph idx="9" type="body"/>
          </p:nvPr>
        </p:nvSpPr>
        <p:spPr>
          <a:xfrm>
            <a:off x="5030609"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59"/>
          <p:cNvSpPr txBox="1"/>
          <p:nvPr>
            <p:ph idx="13" type="body"/>
          </p:nvPr>
        </p:nvSpPr>
        <p:spPr>
          <a:xfrm>
            <a:off x="5030609"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259"/>
          <p:cNvSpPr/>
          <p:nvPr>
            <p:ph idx="14" type="pic"/>
          </p:nvPr>
        </p:nvSpPr>
        <p:spPr>
          <a:xfrm>
            <a:off x="5030609" y="2421048"/>
            <a:ext cx="1904765" cy="1522189"/>
          </a:xfrm>
          <a:prstGeom prst="rect">
            <a:avLst/>
          </a:prstGeom>
          <a:noFill/>
          <a:ln>
            <a:noFill/>
          </a:ln>
        </p:spPr>
      </p:sp>
      <p:sp>
        <p:nvSpPr>
          <p:cNvPr id="83" name="Google Shape;83;p259"/>
          <p:cNvSpPr txBox="1"/>
          <p:nvPr>
            <p:ph idx="15" type="body"/>
          </p:nvPr>
        </p:nvSpPr>
        <p:spPr>
          <a:xfrm>
            <a:off x="7253305"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259"/>
          <p:cNvSpPr txBox="1"/>
          <p:nvPr>
            <p:ph idx="16" type="body"/>
          </p:nvPr>
        </p:nvSpPr>
        <p:spPr>
          <a:xfrm>
            <a:off x="7253305"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259"/>
          <p:cNvSpPr/>
          <p:nvPr>
            <p:ph idx="17" type="pic"/>
          </p:nvPr>
        </p:nvSpPr>
        <p:spPr>
          <a:xfrm>
            <a:off x="7253305" y="2421048"/>
            <a:ext cx="1904765" cy="1522189"/>
          </a:xfrm>
          <a:prstGeom prst="rect">
            <a:avLst/>
          </a:prstGeom>
          <a:noFill/>
          <a:ln>
            <a:noFill/>
          </a:ln>
        </p:spPr>
      </p:sp>
      <p:sp>
        <p:nvSpPr>
          <p:cNvPr id="86" name="Google Shape;86;p259"/>
          <p:cNvSpPr txBox="1"/>
          <p:nvPr>
            <p:ph idx="18" type="body"/>
          </p:nvPr>
        </p:nvSpPr>
        <p:spPr>
          <a:xfrm>
            <a:off x="9484444"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59"/>
          <p:cNvSpPr txBox="1"/>
          <p:nvPr>
            <p:ph idx="19" type="body"/>
          </p:nvPr>
        </p:nvSpPr>
        <p:spPr>
          <a:xfrm>
            <a:off x="9484444"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59"/>
          <p:cNvSpPr/>
          <p:nvPr>
            <p:ph idx="20" type="pic"/>
          </p:nvPr>
        </p:nvSpPr>
        <p:spPr>
          <a:xfrm>
            <a:off x="9484444" y="2421048"/>
            <a:ext cx="1904765" cy="1522189"/>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a. 4 icon dark narrow">
    <p:bg>
      <p:bgPr>
        <a:blipFill>
          <a:blip r:embed="rId2">
            <a:alphaModFix/>
          </a:blip>
          <a:stretch>
            <a:fillRect/>
          </a:stretch>
        </a:blipFill>
      </p:bgPr>
    </p:bg>
    <p:spTree>
      <p:nvGrpSpPr>
        <p:cNvPr id="89" name="Shape 89"/>
        <p:cNvGrpSpPr/>
        <p:nvPr/>
      </p:nvGrpSpPr>
      <p:grpSpPr>
        <a:xfrm>
          <a:off x="0" y="0"/>
          <a:ext cx="0" cy="0"/>
          <a:chOff x="0" y="0"/>
          <a:chExt cx="0" cy="0"/>
        </a:xfrm>
      </p:grpSpPr>
      <p:sp>
        <p:nvSpPr>
          <p:cNvPr id="90" name="Google Shape;90;p260"/>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800"/>
              <a:buFont typeface="Martel Sans ExtraLight"/>
              <a:buNone/>
              <a:defRPr sz="1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60"/>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Font typeface="Martel Sans ExtraLight"/>
              <a:buNone/>
              <a:defRPr sz="2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60"/>
          <p:cNvSpPr txBox="1"/>
          <p:nvPr>
            <p:ph idx="3" type="body"/>
          </p:nvPr>
        </p:nvSpPr>
        <p:spPr>
          <a:xfrm>
            <a:off x="585217"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60"/>
          <p:cNvSpPr txBox="1"/>
          <p:nvPr>
            <p:ph idx="4" type="body"/>
          </p:nvPr>
        </p:nvSpPr>
        <p:spPr>
          <a:xfrm>
            <a:off x="585217"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260"/>
          <p:cNvSpPr/>
          <p:nvPr>
            <p:ph idx="5" type="pic"/>
          </p:nvPr>
        </p:nvSpPr>
        <p:spPr>
          <a:xfrm>
            <a:off x="585217" y="2421048"/>
            <a:ext cx="1904765" cy="1522189"/>
          </a:xfrm>
          <a:prstGeom prst="rect">
            <a:avLst/>
          </a:prstGeom>
          <a:noFill/>
          <a:ln>
            <a:noFill/>
          </a:ln>
        </p:spPr>
      </p:sp>
      <p:sp>
        <p:nvSpPr>
          <p:cNvPr id="95" name="Google Shape;95;p260"/>
          <p:cNvSpPr txBox="1"/>
          <p:nvPr>
            <p:ph idx="6" type="body"/>
          </p:nvPr>
        </p:nvSpPr>
        <p:spPr>
          <a:xfrm>
            <a:off x="2807913"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260"/>
          <p:cNvSpPr txBox="1"/>
          <p:nvPr>
            <p:ph idx="7" type="body"/>
          </p:nvPr>
        </p:nvSpPr>
        <p:spPr>
          <a:xfrm>
            <a:off x="2807913"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260"/>
          <p:cNvSpPr/>
          <p:nvPr>
            <p:ph idx="8" type="pic"/>
          </p:nvPr>
        </p:nvSpPr>
        <p:spPr>
          <a:xfrm>
            <a:off x="2807913" y="2421048"/>
            <a:ext cx="1904765" cy="1522189"/>
          </a:xfrm>
          <a:prstGeom prst="rect">
            <a:avLst/>
          </a:prstGeom>
          <a:noFill/>
          <a:ln>
            <a:noFill/>
          </a:ln>
        </p:spPr>
      </p:sp>
      <p:sp>
        <p:nvSpPr>
          <p:cNvPr id="98" name="Google Shape;98;p260"/>
          <p:cNvSpPr txBox="1"/>
          <p:nvPr>
            <p:ph idx="9" type="body"/>
          </p:nvPr>
        </p:nvSpPr>
        <p:spPr>
          <a:xfrm>
            <a:off x="5030609"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260"/>
          <p:cNvSpPr txBox="1"/>
          <p:nvPr>
            <p:ph idx="13" type="body"/>
          </p:nvPr>
        </p:nvSpPr>
        <p:spPr>
          <a:xfrm>
            <a:off x="5030609"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260"/>
          <p:cNvSpPr/>
          <p:nvPr>
            <p:ph idx="14" type="pic"/>
          </p:nvPr>
        </p:nvSpPr>
        <p:spPr>
          <a:xfrm>
            <a:off x="5030609" y="2421048"/>
            <a:ext cx="1904765" cy="1522189"/>
          </a:xfrm>
          <a:prstGeom prst="rect">
            <a:avLst/>
          </a:prstGeom>
          <a:noFill/>
          <a:ln>
            <a:noFill/>
          </a:ln>
        </p:spPr>
      </p:sp>
      <p:sp>
        <p:nvSpPr>
          <p:cNvPr id="101" name="Google Shape;101;p260"/>
          <p:cNvSpPr txBox="1"/>
          <p:nvPr>
            <p:ph idx="15" type="body"/>
          </p:nvPr>
        </p:nvSpPr>
        <p:spPr>
          <a:xfrm>
            <a:off x="7253305"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260"/>
          <p:cNvSpPr txBox="1"/>
          <p:nvPr>
            <p:ph idx="16" type="body"/>
          </p:nvPr>
        </p:nvSpPr>
        <p:spPr>
          <a:xfrm>
            <a:off x="7253305"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260"/>
          <p:cNvSpPr/>
          <p:nvPr>
            <p:ph idx="17" type="pic"/>
          </p:nvPr>
        </p:nvSpPr>
        <p:spPr>
          <a:xfrm>
            <a:off x="7253305" y="2421048"/>
            <a:ext cx="1904765" cy="1522189"/>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a. 4 icon light narrow">
    <p:bg>
      <p:bgPr>
        <a:blipFill>
          <a:blip r:embed="rId2">
            <a:alphaModFix/>
          </a:blip>
          <a:stretch>
            <a:fillRect/>
          </a:stretch>
        </a:blipFill>
      </p:bgPr>
    </p:bg>
    <p:spTree>
      <p:nvGrpSpPr>
        <p:cNvPr id="104" name="Shape 104"/>
        <p:cNvGrpSpPr/>
        <p:nvPr/>
      </p:nvGrpSpPr>
      <p:grpSpPr>
        <a:xfrm>
          <a:off x="0" y="0"/>
          <a:ext cx="0" cy="0"/>
          <a:chOff x="0" y="0"/>
          <a:chExt cx="0" cy="0"/>
        </a:xfrm>
      </p:grpSpPr>
      <p:sp>
        <p:nvSpPr>
          <p:cNvPr id="105" name="Google Shape;105;p261"/>
          <p:cNvSpPr txBox="1"/>
          <p:nvPr>
            <p:ph idx="1"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800"/>
              <a:buFont typeface="Martel Sans ExtraLight"/>
              <a:buNone/>
              <a:defRPr sz="2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261"/>
          <p:cNvSpPr txBox="1"/>
          <p:nvPr>
            <p:ph idx="2"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ExtraLight"/>
              <a:buNone/>
              <a:defRPr sz="1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261"/>
          <p:cNvSpPr txBox="1"/>
          <p:nvPr>
            <p:ph idx="3" type="body"/>
          </p:nvPr>
        </p:nvSpPr>
        <p:spPr>
          <a:xfrm>
            <a:off x="585217"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261"/>
          <p:cNvSpPr txBox="1"/>
          <p:nvPr>
            <p:ph idx="4" type="body"/>
          </p:nvPr>
        </p:nvSpPr>
        <p:spPr>
          <a:xfrm>
            <a:off x="585217"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 name="Google Shape;109;p261"/>
          <p:cNvSpPr/>
          <p:nvPr>
            <p:ph idx="5" type="pic"/>
          </p:nvPr>
        </p:nvSpPr>
        <p:spPr>
          <a:xfrm>
            <a:off x="585217" y="2421048"/>
            <a:ext cx="1904765" cy="1522189"/>
          </a:xfrm>
          <a:prstGeom prst="rect">
            <a:avLst/>
          </a:prstGeom>
          <a:noFill/>
          <a:ln>
            <a:noFill/>
          </a:ln>
        </p:spPr>
      </p:sp>
      <p:sp>
        <p:nvSpPr>
          <p:cNvPr id="110" name="Google Shape;110;p261"/>
          <p:cNvSpPr txBox="1"/>
          <p:nvPr>
            <p:ph idx="6" type="body"/>
          </p:nvPr>
        </p:nvSpPr>
        <p:spPr>
          <a:xfrm>
            <a:off x="2807913"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261"/>
          <p:cNvSpPr txBox="1"/>
          <p:nvPr>
            <p:ph idx="7" type="body"/>
          </p:nvPr>
        </p:nvSpPr>
        <p:spPr>
          <a:xfrm>
            <a:off x="2807913"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261"/>
          <p:cNvSpPr/>
          <p:nvPr>
            <p:ph idx="8" type="pic"/>
          </p:nvPr>
        </p:nvSpPr>
        <p:spPr>
          <a:xfrm>
            <a:off x="2807913" y="2421048"/>
            <a:ext cx="1904765" cy="1522189"/>
          </a:xfrm>
          <a:prstGeom prst="rect">
            <a:avLst/>
          </a:prstGeom>
          <a:noFill/>
          <a:ln>
            <a:noFill/>
          </a:ln>
        </p:spPr>
      </p:sp>
      <p:sp>
        <p:nvSpPr>
          <p:cNvPr id="113" name="Google Shape;113;p261"/>
          <p:cNvSpPr txBox="1"/>
          <p:nvPr>
            <p:ph idx="9" type="body"/>
          </p:nvPr>
        </p:nvSpPr>
        <p:spPr>
          <a:xfrm>
            <a:off x="5030609"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261"/>
          <p:cNvSpPr txBox="1"/>
          <p:nvPr>
            <p:ph idx="13" type="body"/>
          </p:nvPr>
        </p:nvSpPr>
        <p:spPr>
          <a:xfrm>
            <a:off x="5030609"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261"/>
          <p:cNvSpPr/>
          <p:nvPr>
            <p:ph idx="14" type="pic"/>
          </p:nvPr>
        </p:nvSpPr>
        <p:spPr>
          <a:xfrm>
            <a:off x="5030609" y="2421048"/>
            <a:ext cx="1904765" cy="1522189"/>
          </a:xfrm>
          <a:prstGeom prst="rect">
            <a:avLst/>
          </a:prstGeom>
          <a:noFill/>
          <a:ln>
            <a:noFill/>
          </a:ln>
        </p:spPr>
      </p:sp>
      <p:sp>
        <p:nvSpPr>
          <p:cNvPr id="116" name="Google Shape;116;p261"/>
          <p:cNvSpPr txBox="1"/>
          <p:nvPr>
            <p:ph idx="15" type="body"/>
          </p:nvPr>
        </p:nvSpPr>
        <p:spPr>
          <a:xfrm>
            <a:off x="7253305"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261"/>
          <p:cNvSpPr txBox="1"/>
          <p:nvPr>
            <p:ph idx="16" type="body"/>
          </p:nvPr>
        </p:nvSpPr>
        <p:spPr>
          <a:xfrm>
            <a:off x="7253305"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61"/>
          <p:cNvSpPr/>
          <p:nvPr>
            <p:ph idx="17" type="pic"/>
          </p:nvPr>
        </p:nvSpPr>
        <p:spPr>
          <a:xfrm>
            <a:off x="7253305" y="2421048"/>
            <a:ext cx="1904765" cy="1522189"/>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1">
  <p:cSld name="d. special intro">
    <p:spTree>
      <p:nvGrpSpPr>
        <p:cNvPr id="119" name="Shape 119"/>
        <p:cNvGrpSpPr/>
        <p:nvPr/>
      </p:nvGrpSpPr>
      <p:grpSpPr>
        <a:xfrm>
          <a:off x="0" y="0"/>
          <a:ext cx="0" cy="0"/>
          <a:chOff x="0" y="0"/>
          <a:chExt cx="0" cy="0"/>
        </a:xfrm>
      </p:grpSpPr>
      <p:pic>
        <p:nvPicPr>
          <p:cNvPr descr="A blue and white background with wires and cables&#10;&#10;AI-generated content may be incorrect." id="120" name="Google Shape;120;p262"/>
          <p:cNvPicPr preferRelativeResize="0"/>
          <p:nvPr/>
        </p:nvPicPr>
        <p:blipFill rotWithShape="1">
          <a:blip r:embed="rId2">
            <a:alphaModFix/>
          </a:blip>
          <a:srcRect b="0" l="0" r="0" t="0"/>
          <a:stretch/>
        </p:blipFill>
        <p:spPr>
          <a:xfrm>
            <a:off x="0" y="3047"/>
            <a:ext cx="12192000" cy="6851903"/>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blipFill>
          <a:blip r:embed="rId2">
            <a:alphaModFix/>
          </a:blip>
          <a:stretch>
            <a:fillRect/>
          </a:stretch>
        </a:blipFill>
      </p:bgPr>
    </p:bg>
    <p:spTree>
      <p:nvGrpSpPr>
        <p:cNvPr id="124" name="Shape 124"/>
        <p:cNvGrpSpPr/>
        <p:nvPr/>
      </p:nvGrpSpPr>
      <p:grpSpPr>
        <a:xfrm>
          <a:off x="0" y="0"/>
          <a:ext cx="0" cy="0"/>
          <a:chOff x="0" y="0"/>
          <a:chExt cx="0" cy="0"/>
        </a:xfrm>
      </p:grpSpPr>
      <p:pic>
        <p:nvPicPr>
          <p:cNvPr id="125" name="Google Shape;125;g38710d5455a_0_243"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
        <p:nvSpPr>
          <p:cNvPr id="126" name="Google Shape;126;g38710d5455a_0_243"/>
          <p:cNvSpPr txBox="1"/>
          <p:nvPr>
            <p:ph idx="1" type="body"/>
          </p:nvPr>
        </p:nvSpPr>
        <p:spPr>
          <a:xfrm>
            <a:off x="593123" y="3059410"/>
            <a:ext cx="6047314" cy="27107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800"/>
              <a:buFont typeface="Martel Sans ExtraLight"/>
              <a:buNone/>
              <a:defRPr sz="4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1">
  <p:cSld name="2_Title and Content 1">
    <p:spTree>
      <p:nvGrpSpPr>
        <p:cNvPr id="127" name="Shape 127"/>
        <p:cNvGrpSpPr/>
        <p:nvPr/>
      </p:nvGrpSpPr>
      <p:grpSpPr>
        <a:xfrm>
          <a:off x="0" y="0"/>
          <a:ext cx="0" cy="0"/>
          <a:chOff x="0" y="0"/>
          <a:chExt cx="0" cy="0"/>
        </a:xfrm>
      </p:grpSpPr>
      <p:pic>
        <p:nvPicPr>
          <p:cNvPr id="128" name="Google Shape;128;g38710d5455a_0_241"/>
          <p:cNvPicPr preferRelativeResize="0"/>
          <p:nvPr/>
        </p:nvPicPr>
        <p:blipFill rotWithShape="1">
          <a:blip r:embed="rId2">
            <a:alphaModFix/>
          </a:blip>
          <a:srcRect b="0" l="0" r="0" t="0"/>
          <a:stretch/>
        </p:blipFill>
        <p:spPr>
          <a:xfrm>
            <a:off x="0" y="3048"/>
            <a:ext cx="12192000" cy="685190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129" name="Shape 129"/>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p:bg>
      <p:bgPr>
        <a:blipFill>
          <a:blip r:embed="rId2">
            <a:alphaModFix/>
          </a:blip>
          <a:stretch>
            <a:fillRect/>
          </a:stretch>
        </a:blipFill>
      </p:bgPr>
    </p:bg>
    <p:spTree>
      <p:nvGrpSpPr>
        <p:cNvPr id="130" name="Shape 130"/>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1">
  <p:cSld name="3_Title and Content 1">
    <p:spTree>
      <p:nvGrpSpPr>
        <p:cNvPr id="131" name="Shape 131"/>
        <p:cNvGrpSpPr/>
        <p:nvPr/>
      </p:nvGrpSpPr>
      <p:grpSpPr>
        <a:xfrm>
          <a:off x="0" y="0"/>
          <a:ext cx="0" cy="0"/>
          <a:chOff x="0" y="0"/>
          <a:chExt cx="0" cy="0"/>
        </a:xfrm>
      </p:grpSpPr>
      <p:pic>
        <p:nvPicPr>
          <p:cNvPr descr="A blue and black corner with a tree in the background&#10;&#10;AI-generated content may be incorrect." id="132" name="Google Shape;132;g38710d5455a_0_248"/>
          <p:cNvPicPr preferRelativeResize="0"/>
          <p:nvPr/>
        </p:nvPicPr>
        <p:blipFill rotWithShape="1">
          <a:blip r:embed="rId2">
            <a:alphaModFix/>
          </a:blip>
          <a:srcRect b="0" l="0" r="0" t="0"/>
          <a:stretch/>
        </p:blipFill>
        <p:spPr>
          <a:xfrm>
            <a:off x="0" y="3047"/>
            <a:ext cx="12192000" cy="6851903"/>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2">
    <p:bg>
      <p:bgPr>
        <a:blipFill>
          <a:blip r:embed="rId2">
            <a:alphaModFix/>
          </a:blip>
          <a:stretch>
            <a:fillRect/>
          </a:stretch>
        </a:blipFill>
      </p:bgPr>
    </p:bg>
    <p:spTree>
      <p:nvGrpSpPr>
        <p:cNvPr id="133" name="Shape 133"/>
        <p:cNvGrpSpPr/>
        <p:nvPr/>
      </p:nvGrpSpPr>
      <p:grpSpPr>
        <a:xfrm>
          <a:off x="0" y="0"/>
          <a:ext cx="0" cy="0"/>
          <a:chOff x="0" y="0"/>
          <a:chExt cx="0" cy="0"/>
        </a:xfrm>
      </p:grpSpPr>
      <p:pic>
        <p:nvPicPr>
          <p:cNvPr id="134" name="Google Shape;134;g38710d5455a_0_249"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
        <p:nvSpPr>
          <p:cNvPr id="135" name="Google Shape;135;g38710d5455a_0_249"/>
          <p:cNvSpPr txBox="1"/>
          <p:nvPr>
            <p:ph idx="1" type="body"/>
          </p:nvPr>
        </p:nvSpPr>
        <p:spPr>
          <a:xfrm>
            <a:off x="593123" y="3059410"/>
            <a:ext cx="6047314" cy="27107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800"/>
              <a:buFont typeface="Martel Sans ExtraLight"/>
              <a:buNone/>
              <a:defRPr sz="4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3">
    <p:bg>
      <p:bgPr>
        <a:blipFill>
          <a:blip r:embed="rId2">
            <a:alphaModFix/>
          </a:blip>
          <a:stretch>
            <a:fillRect/>
          </a:stretch>
        </a:blipFill>
      </p:bgPr>
    </p:bg>
    <p:spTree>
      <p:nvGrpSpPr>
        <p:cNvPr id="136" name="Shape 136"/>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4">
    <p:bg>
      <p:bgPr>
        <a:blipFill>
          <a:blip r:embed="rId2">
            <a:alphaModFix/>
          </a:blip>
          <a:stretch>
            <a:fillRect/>
          </a:stretch>
        </a:blipFill>
      </p:bgPr>
    </p:bg>
    <p:spTree>
      <p:nvGrpSpPr>
        <p:cNvPr id="137" name="Shape 137"/>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1">
  <p:cSld name="3_Title and Content 1 2">
    <p:spTree>
      <p:nvGrpSpPr>
        <p:cNvPr id="138" name="Shape 138"/>
        <p:cNvGrpSpPr/>
        <p:nvPr/>
      </p:nvGrpSpPr>
      <p:grpSpPr>
        <a:xfrm>
          <a:off x="0" y="0"/>
          <a:ext cx="0" cy="0"/>
          <a:chOff x="0" y="0"/>
          <a:chExt cx="0" cy="0"/>
        </a:xfrm>
      </p:grpSpPr>
      <p:pic>
        <p:nvPicPr>
          <p:cNvPr descr="A blue and white background&#10;&#10;AI-generated content may be incorrect." id="139" name="Google Shape;139;g38710d5455a_0_255"/>
          <p:cNvPicPr preferRelativeResize="0"/>
          <p:nvPr/>
        </p:nvPicPr>
        <p:blipFill rotWithShape="1">
          <a:blip r:embed="rId2">
            <a:alphaModFix/>
          </a:blip>
          <a:srcRect b="0" l="0" r="0" t="0"/>
          <a:stretch/>
        </p:blipFill>
        <p:spPr>
          <a:xfrm>
            <a:off x="0" y="3047"/>
            <a:ext cx="12192000" cy="685190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5">
    <p:bg>
      <p:bgPr>
        <a:blipFill>
          <a:blip r:embed="rId2">
            <a:alphaModFix/>
          </a:blip>
          <a:stretch>
            <a:fillRect/>
          </a:stretch>
        </a:blipFill>
      </p:bgPr>
    </p:bg>
    <p:spTree>
      <p:nvGrpSpPr>
        <p:cNvPr id="140" name="Shape 140"/>
        <p:cNvGrpSpPr/>
        <p:nvPr/>
      </p:nvGrpSpPr>
      <p:grpSpPr>
        <a:xfrm>
          <a:off x="0" y="0"/>
          <a:ext cx="0" cy="0"/>
          <a:chOff x="0" y="0"/>
          <a:chExt cx="0" cy="0"/>
        </a:xfrm>
      </p:grpSpPr>
      <p:pic>
        <p:nvPicPr>
          <p:cNvPr id="141" name="Google Shape;141;g38710d5455a_0_256"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
        <p:nvSpPr>
          <p:cNvPr id="142" name="Google Shape;142;g38710d5455a_0_256"/>
          <p:cNvSpPr txBox="1"/>
          <p:nvPr>
            <p:ph idx="1" type="body"/>
          </p:nvPr>
        </p:nvSpPr>
        <p:spPr>
          <a:xfrm>
            <a:off x="593123" y="3059410"/>
            <a:ext cx="6047314" cy="27107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800"/>
              <a:buFont typeface="Martel Sans ExtraLight"/>
              <a:buNone/>
              <a:defRPr sz="4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6">
    <p:bg>
      <p:bgPr>
        <a:blipFill>
          <a:blip r:embed="rId2">
            <a:alphaModFix/>
          </a:blip>
          <a:stretch>
            <a:fillRect/>
          </a:stretch>
        </a:blipFill>
      </p:bgPr>
    </p:bg>
    <p:spTree>
      <p:nvGrpSpPr>
        <p:cNvPr id="143" name="Shape 143"/>
        <p:cNvGrpSpPr/>
        <p:nvPr/>
      </p:nvGrpSpPr>
      <p:grpSpPr>
        <a:xfrm>
          <a:off x="0" y="0"/>
          <a:ext cx="0" cy="0"/>
          <a:chOff x="0" y="0"/>
          <a:chExt cx="0" cy="0"/>
        </a:xfrm>
      </p:grpSpPr>
      <p:pic>
        <p:nvPicPr>
          <p:cNvPr id="144" name="Google Shape;144;g38710d5455a_0_258"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
        <p:nvSpPr>
          <p:cNvPr id="145" name="Google Shape;145;g38710d5455a_0_258"/>
          <p:cNvSpPr txBox="1"/>
          <p:nvPr>
            <p:ph idx="1" type="body"/>
          </p:nvPr>
        </p:nvSpPr>
        <p:spPr>
          <a:xfrm>
            <a:off x="593123" y="3059410"/>
            <a:ext cx="6047314" cy="27107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800"/>
              <a:buFont typeface="Martel Sans ExtraLight"/>
              <a:buNone/>
              <a:defRPr sz="4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7">
    <p:bg>
      <p:bgPr>
        <a:blipFill>
          <a:blip r:embed="rId2">
            <a:alphaModFix/>
          </a:blip>
          <a:stretch>
            <a:fillRect/>
          </a:stretch>
        </a:blipFill>
      </p:bgPr>
    </p:bg>
    <p:spTree>
      <p:nvGrpSpPr>
        <p:cNvPr id="146" name="Shape 146"/>
        <p:cNvGrpSpPr/>
        <p:nvPr/>
      </p:nvGrpSpPr>
      <p:grpSpPr>
        <a:xfrm>
          <a:off x="0" y="0"/>
          <a:ext cx="0" cy="0"/>
          <a:chOff x="0" y="0"/>
          <a:chExt cx="0" cy="0"/>
        </a:xfrm>
      </p:grpSpPr>
      <p:pic>
        <p:nvPicPr>
          <p:cNvPr id="147" name="Google Shape;147;g38710d5455a_0_261"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
        <p:nvSpPr>
          <p:cNvPr id="148" name="Google Shape;148;g38710d5455a_0_261"/>
          <p:cNvSpPr txBox="1"/>
          <p:nvPr>
            <p:ph idx="1" type="body"/>
          </p:nvPr>
        </p:nvSpPr>
        <p:spPr>
          <a:xfrm>
            <a:off x="593123" y="3059410"/>
            <a:ext cx="6047314" cy="27107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800"/>
              <a:buFont typeface="Martel Sans ExtraLight"/>
              <a:buNone/>
              <a:defRPr sz="4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8">
    <p:bg>
      <p:bgPr>
        <a:blipFill>
          <a:blip r:embed="rId2">
            <a:alphaModFix/>
          </a:blip>
          <a:stretch>
            <a:fillRect/>
          </a:stretch>
        </a:blipFill>
      </p:bgPr>
    </p:bg>
    <p:spTree>
      <p:nvGrpSpPr>
        <p:cNvPr id="149" name="Shape 149"/>
        <p:cNvGrpSpPr/>
        <p:nvPr/>
      </p:nvGrpSpPr>
      <p:grpSpPr>
        <a:xfrm>
          <a:off x="0" y="0"/>
          <a:ext cx="0" cy="0"/>
          <a:chOff x="0" y="0"/>
          <a:chExt cx="0" cy="0"/>
        </a:xfrm>
      </p:grpSpPr>
      <p:pic>
        <p:nvPicPr>
          <p:cNvPr id="150" name="Google Shape;150;g38710d5455a_0_264"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
        <p:nvSpPr>
          <p:cNvPr id="151" name="Google Shape;151;g38710d5455a_0_264"/>
          <p:cNvSpPr txBox="1"/>
          <p:nvPr>
            <p:ph idx="1" type="body"/>
          </p:nvPr>
        </p:nvSpPr>
        <p:spPr>
          <a:xfrm>
            <a:off x="593123" y="3059410"/>
            <a:ext cx="6047314" cy="271076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800"/>
              <a:buFont typeface="Martel Sans ExtraLight"/>
              <a:buNone/>
              <a:defRPr sz="4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9">
    <p:bg>
      <p:bgPr>
        <a:blipFill>
          <a:blip r:embed="rId2">
            <a:alphaModFix/>
          </a:blip>
          <a:stretch>
            <a:fillRect/>
          </a:stretch>
        </a:blipFill>
      </p:bgPr>
    </p:bg>
    <p:spTree>
      <p:nvGrpSpPr>
        <p:cNvPr id="152" name="Shape 152"/>
        <p:cNvGrpSpPr/>
        <p:nvPr/>
      </p:nvGrpSpPr>
      <p:grpSpPr>
        <a:xfrm>
          <a:off x="0" y="0"/>
          <a:ext cx="0" cy="0"/>
          <a:chOff x="0" y="0"/>
          <a:chExt cx="0" cy="0"/>
        </a:xfrm>
      </p:grpSpPr>
      <p:sp>
        <p:nvSpPr>
          <p:cNvPr id="153" name="Google Shape;153;g38710d5455a_0_267"/>
          <p:cNvSpPr txBox="1"/>
          <p:nvPr>
            <p:ph idx="1" type="body"/>
          </p:nvPr>
        </p:nvSpPr>
        <p:spPr>
          <a:xfrm>
            <a:off x="585217" y="2621280"/>
            <a:ext cx="3717389"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g38710d5455a_0_267"/>
          <p:cNvSpPr txBox="1"/>
          <p:nvPr>
            <p:ph idx="2" type="body"/>
          </p:nvPr>
        </p:nvSpPr>
        <p:spPr>
          <a:xfrm>
            <a:off x="585217" y="3033463"/>
            <a:ext cx="3717389"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g38710d5455a_0_267"/>
          <p:cNvSpPr txBox="1"/>
          <p:nvPr>
            <p:ph idx="3" type="body"/>
          </p:nvPr>
        </p:nvSpPr>
        <p:spPr>
          <a:xfrm>
            <a:off x="4981370" y="2621280"/>
            <a:ext cx="3717389"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g38710d5455a_0_267"/>
          <p:cNvSpPr txBox="1"/>
          <p:nvPr>
            <p:ph idx="4" type="body"/>
          </p:nvPr>
        </p:nvSpPr>
        <p:spPr>
          <a:xfrm>
            <a:off x="4981370" y="3033463"/>
            <a:ext cx="3717389"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g38710d5455a_0_267"/>
          <p:cNvSpPr txBox="1"/>
          <p:nvPr>
            <p:ph idx="5"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Font typeface="Martel Sans ExtraLight"/>
              <a:buNone/>
              <a:defRPr sz="2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g38710d5455a_0_267"/>
          <p:cNvSpPr txBox="1"/>
          <p:nvPr>
            <p:ph idx="6"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800"/>
              <a:buFont typeface="Martel Sans ExtraLight"/>
              <a:buNone/>
              <a:defRPr sz="1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0">
    <p:bg>
      <p:bgPr>
        <a:blipFill>
          <a:blip r:embed="rId2">
            <a:alphaModFix/>
          </a:blip>
          <a:stretch>
            <a:fillRect/>
          </a:stretch>
        </a:blipFill>
      </p:bgPr>
    </p:bg>
    <p:spTree>
      <p:nvGrpSpPr>
        <p:cNvPr id="159" name="Shape 159"/>
        <p:cNvGrpSpPr/>
        <p:nvPr/>
      </p:nvGrpSpPr>
      <p:grpSpPr>
        <a:xfrm>
          <a:off x="0" y="0"/>
          <a:ext cx="0" cy="0"/>
          <a:chOff x="0" y="0"/>
          <a:chExt cx="0" cy="0"/>
        </a:xfrm>
      </p:grpSpPr>
      <p:sp>
        <p:nvSpPr>
          <p:cNvPr id="160" name="Google Shape;160;g38710d5455a_0_270"/>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800"/>
              <a:buFont typeface="Martel Sans ExtraLight"/>
              <a:buNone/>
              <a:defRPr sz="1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g38710d5455a_0_270"/>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Font typeface="Martel Sans ExtraLight"/>
              <a:buNone/>
              <a:defRPr sz="2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g38710d5455a_0_270"/>
          <p:cNvSpPr txBox="1"/>
          <p:nvPr>
            <p:ph idx="3" type="body"/>
          </p:nvPr>
        </p:nvSpPr>
        <p:spPr>
          <a:xfrm>
            <a:off x="585217" y="2621280"/>
            <a:ext cx="4988320"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g38710d5455a_0_270"/>
          <p:cNvSpPr txBox="1"/>
          <p:nvPr>
            <p:ph idx="4" type="body"/>
          </p:nvPr>
        </p:nvSpPr>
        <p:spPr>
          <a:xfrm>
            <a:off x="585217" y="3033463"/>
            <a:ext cx="4988320"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g38710d5455a_0_270"/>
          <p:cNvSpPr txBox="1"/>
          <p:nvPr>
            <p:ph idx="5" type="body"/>
          </p:nvPr>
        </p:nvSpPr>
        <p:spPr>
          <a:xfrm>
            <a:off x="6018600" y="2621280"/>
            <a:ext cx="4988320"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g38710d5455a_0_270"/>
          <p:cNvSpPr txBox="1"/>
          <p:nvPr>
            <p:ph idx="6" type="body"/>
          </p:nvPr>
        </p:nvSpPr>
        <p:spPr>
          <a:xfrm>
            <a:off x="6018600" y="3033463"/>
            <a:ext cx="4988320"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1">
    <p:bg>
      <p:bgPr>
        <a:blipFill>
          <a:blip r:embed="rId2">
            <a:alphaModFix/>
          </a:blip>
          <a:stretch>
            <a:fillRect/>
          </a:stretch>
        </a:blipFill>
      </p:bgPr>
    </p:bg>
    <p:spTree>
      <p:nvGrpSpPr>
        <p:cNvPr id="166" name="Shape 166"/>
        <p:cNvGrpSpPr/>
        <p:nvPr/>
      </p:nvGrpSpPr>
      <p:grpSpPr>
        <a:xfrm>
          <a:off x="0" y="0"/>
          <a:ext cx="0" cy="0"/>
          <a:chOff x="0" y="0"/>
          <a:chExt cx="0" cy="0"/>
        </a:xfrm>
      </p:grpSpPr>
      <p:sp>
        <p:nvSpPr>
          <p:cNvPr id="167" name="Google Shape;167;g38710d5455a_0_273"/>
          <p:cNvSpPr txBox="1"/>
          <p:nvPr>
            <p:ph idx="1"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800"/>
              <a:buFont typeface="Martel Sans ExtraLight"/>
              <a:buNone/>
              <a:defRPr sz="2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g38710d5455a_0_273"/>
          <p:cNvSpPr txBox="1"/>
          <p:nvPr>
            <p:ph idx="2"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ExtraLight"/>
              <a:buNone/>
              <a:defRPr sz="1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g38710d5455a_0_273"/>
          <p:cNvSpPr txBox="1"/>
          <p:nvPr>
            <p:ph idx="3" type="body"/>
          </p:nvPr>
        </p:nvSpPr>
        <p:spPr>
          <a:xfrm>
            <a:off x="585217" y="2621280"/>
            <a:ext cx="3717389"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SemiBold"/>
              <a:buNone/>
              <a:defRPr sz="1800">
                <a:solidFill>
                  <a:schemeClr val="dk2"/>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g38710d5455a_0_273"/>
          <p:cNvSpPr txBox="1"/>
          <p:nvPr>
            <p:ph idx="4" type="body"/>
          </p:nvPr>
        </p:nvSpPr>
        <p:spPr>
          <a:xfrm>
            <a:off x="585217" y="3033463"/>
            <a:ext cx="3717389"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g38710d5455a_0_273"/>
          <p:cNvSpPr txBox="1"/>
          <p:nvPr>
            <p:ph idx="5" type="body"/>
          </p:nvPr>
        </p:nvSpPr>
        <p:spPr>
          <a:xfrm>
            <a:off x="4981370" y="2621280"/>
            <a:ext cx="3717389"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SemiBold"/>
              <a:buNone/>
              <a:defRPr sz="1800">
                <a:solidFill>
                  <a:schemeClr val="dk2"/>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g38710d5455a_0_273"/>
          <p:cNvSpPr txBox="1"/>
          <p:nvPr>
            <p:ph idx="6" type="body"/>
          </p:nvPr>
        </p:nvSpPr>
        <p:spPr>
          <a:xfrm>
            <a:off x="4981370" y="3033463"/>
            <a:ext cx="3717389"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2">
    <p:bg>
      <p:bgPr>
        <a:blipFill>
          <a:blip r:embed="rId2">
            <a:alphaModFix/>
          </a:blip>
          <a:stretch>
            <a:fillRect/>
          </a:stretch>
        </a:blipFill>
      </p:bgPr>
    </p:bg>
    <p:spTree>
      <p:nvGrpSpPr>
        <p:cNvPr id="173" name="Shape 173"/>
        <p:cNvGrpSpPr/>
        <p:nvPr/>
      </p:nvGrpSpPr>
      <p:grpSpPr>
        <a:xfrm>
          <a:off x="0" y="0"/>
          <a:ext cx="0" cy="0"/>
          <a:chOff x="0" y="0"/>
          <a:chExt cx="0" cy="0"/>
        </a:xfrm>
      </p:grpSpPr>
      <p:sp>
        <p:nvSpPr>
          <p:cNvPr id="174" name="Google Shape;174;g38710d5455a_0_276"/>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ExtraLight"/>
              <a:buNone/>
              <a:defRPr sz="1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5" name="Google Shape;175;g38710d5455a_0_276"/>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800"/>
              <a:buFont typeface="Martel Sans ExtraLight"/>
              <a:buNone/>
              <a:defRPr sz="2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 name="Google Shape;176;g38710d5455a_0_276"/>
          <p:cNvSpPr txBox="1"/>
          <p:nvPr>
            <p:ph idx="3" type="body"/>
          </p:nvPr>
        </p:nvSpPr>
        <p:spPr>
          <a:xfrm>
            <a:off x="585217" y="2621280"/>
            <a:ext cx="4988320"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SemiBold"/>
              <a:buNone/>
              <a:defRPr sz="1800">
                <a:solidFill>
                  <a:schemeClr val="dk2"/>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7" name="Google Shape;177;g38710d5455a_0_276"/>
          <p:cNvSpPr txBox="1"/>
          <p:nvPr>
            <p:ph idx="4" type="body"/>
          </p:nvPr>
        </p:nvSpPr>
        <p:spPr>
          <a:xfrm>
            <a:off x="585217" y="3033463"/>
            <a:ext cx="4988320"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g38710d5455a_0_276"/>
          <p:cNvSpPr txBox="1"/>
          <p:nvPr>
            <p:ph idx="5" type="body"/>
          </p:nvPr>
        </p:nvSpPr>
        <p:spPr>
          <a:xfrm>
            <a:off x="6018600" y="2621280"/>
            <a:ext cx="4988320"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SemiBold"/>
              <a:buNone/>
              <a:defRPr sz="1800">
                <a:solidFill>
                  <a:schemeClr val="dk2"/>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9" name="Google Shape;179;g38710d5455a_0_276"/>
          <p:cNvSpPr txBox="1"/>
          <p:nvPr>
            <p:ph idx="6" type="body"/>
          </p:nvPr>
        </p:nvSpPr>
        <p:spPr>
          <a:xfrm>
            <a:off x="6018600" y="3033463"/>
            <a:ext cx="4988320" cy="3064882"/>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3">
    <p:bg>
      <p:bgPr>
        <a:blipFill>
          <a:blip r:embed="rId2">
            <a:alphaModFix/>
          </a:blip>
          <a:stretch>
            <a:fillRect/>
          </a:stretch>
        </a:blipFill>
      </p:bgPr>
    </p:bg>
    <p:spTree>
      <p:nvGrpSpPr>
        <p:cNvPr id="180" name="Shape 180"/>
        <p:cNvGrpSpPr/>
        <p:nvPr/>
      </p:nvGrpSpPr>
      <p:grpSpPr>
        <a:xfrm>
          <a:off x="0" y="0"/>
          <a:ext cx="0" cy="0"/>
          <a:chOff x="0" y="0"/>
          <a:chExt cx="0" cy="0"/>
        </a:xfrm>
      </p:grpSpPr>
      <p:sp>
        <p:nvSpPr>
          <p:cNvPr id="181" name="Google Shape;181;g38710d5455a_0_283"/>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800"/>
              <a:buFont typeface="Martel Sans ExtraLight"/>
              <a:buNone/>
              <a:defRPr sz="1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g38710d5455a_0_283"/>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Font typeface="Martel Sans ExtraLight"/>
              <a:buNone/>
              <a:defRPr sz="2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g38710d5455a_0_283"/>
          <p:cNvSpPr txBox="1"/>
          <p:nvPr>
            <p:ph idx="3" type="body"/>
          </p:nvPr>
        </p:nvSpPr>
        <p:spPr>
          <a:xfrm>
            <a:off x="585217"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g38710d5455a_0_283"/>
          <p:cNvSpPr txBox="1"/>
          <p:nvPr>
            <p:ph idx="4" type="body"/>
          </p:nvPr>
        </p:nvSpPr>
        <p:spPr>
          <a:xfrm>
            <a:off x="585217"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 name="Google Shape;185;g38710d5455a_0_283"/>
          <p:cNvSpPr/>
          <p:nvPr>
            <p:ph idx="5" type="pic"/>
          </p:nvPr>
        </p:nvSpPr>
        <p:spPr>
          <a:xfrm>
            <a:off x="585217" y="2421048"/>
            <a:ext cx="1904765" cy="1522189"/>
          </a:xfrm>
          <a:prstGeom prst="rect">
            <a:avLst/>
          </a:prstGeom>
          <a:noFill/>
          <a:ln>
            <a:noFill/>
          </a:ln>
        </p:spPr>
      </p:sp>
      <p:sp>
        <p:nvSpPr>
          <p:cNvPr id="186" name="Google Shape;186;g38710d5455a_0_283"/>
          <p:cNvSpPr txBox="1"/>
          <p:nvPr>
            <p:ph idx="6" type="body"/>
          </p:nvPr>
        </p:nvSpPr>
        <p:spPr>
          <a:xfrm>
            <a:off x="2807913"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g38710d5455a_0_283"/>
          <p:cNvSpPr txBox="1"/>
          <p:nvPr>
            <p:ph idx="7" type="body"/>
          </p:nvPr>
        </p:nvSpPr>
        <p:spPr>
          <a:xfrm>
            <a:off x="2807913"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g38710d5455a_0_283"/>
          <p:cNvSpPr/>
          <p:nvPr>
            <p:ph idx="8" type="pic"/>
          </p:nvPr>
        </p:nvSpPr>
        <p:spPr>
          <a:xfrm>
            <a:off x="2807913" y="2421048"/>
            <a:ext cx="1904765" cy="1522189"/>
          </a:xfrm>
          <a:prstGeom prst="rect">
            <a:avLst/>
          </a:prstGeom>
          <a:noFill/>
          <a:ln>
            <a:noFill/>
          </a:ln>
        </p:spPr>
      </p:sp>
      <p:sp>
        <p:nvSpPr>
          <p:cNvPr id="189" name="Google Shape;189;g38710d5455a_0_283"/>
          <p:cNvSpPr txBox="1"/>
          <p:nvPr>
            <p:ph idx="9" type="body"/>
          </p:nvPr>
        </p:nvSpPr>
        <p:spPr>
          <a:xfrm>
            <a:off x="5030609"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 name="Google Shape;190;g38710d5455a_0_283"/>
          <p:cNvSpPr txBox="1"/>
          <p:nvPr>
            <p:ph idx="13" type="body"/>
          </p:nvPr>
        </p:nvSpPr>
        <p:spPr>
          <a:xfrm>
            <a:off x="5030609"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g38710d5455a_0_283"/>
          <p:cNvSpPr/>
          <p:nvPr>
            <p:ph idx="14" type="pic"/>
          </p:nvPr>
        </p:nvSpPr>
        <p:spPr>
          <a:xfrm>
            <a:off x="5030609" y="2421048"/>
            <a:ext cx="1904765" cy="1522189"/>
          </a:xfrm>
          <a:prstGeom prst="rect">
            <a:avLst/>
          </a:prstGeom>
          <a:noFill/>
          <a:ln>
            <a:noFill/>
          </a:ln>
        </p:spPr>
      </p:sp>
      <p:sp>
        <p:nvSpPr>
          <p:cNvPr id="192" name="Google Shape;192;g38710d5455a_0_283"/>
          <p:cNvSpPr txBox="1"/>
          <p:nvPr>
            <p:ph idx="15" type="body"/>
          </p:nvPr>
        </p:nvSpPr>
        <p:spPr>
          <a:xfrm>
            <a:off x="7253305"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g38710d5455a_0_283"/>
          <p:cNvSpPr txBox="1"/>
          <p:nvPr>
            <p:ph idx="16" type="body"/>
          </p:nvPr>
        </p:nvSpPr>
        <p:spPr>
          <a:xfrm>
            <a:off x="7253305"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4" name="Google Shape;194;g38710d5455a_0_283"/>
          <p:cNvSpPr/>
          <p:nvPr>
            <p:ph idx="17" type="pic"/>
          </p:nvPr>
        </p:nvSpPr>
        <p:spPr>
          <a:xfrm>
            <a:off x="7253305" y="2421048"/>
            <a:ext cx="1904765" cy="1522189"/>
          </a:xfrm>
          <a:prstGeom prst="rect">
            <a:avLst/>
          </a:prstGeom>
          <a:noFill/>
          <a:ln>
            <a:noFill/>
          </a:ln>
        </p:spPr>
      </p:sp>
      <p:sp>
        <p:nvSpPr>
          <p:cNvPr id="195" name="Google Shape;195;g38710d5455a_0_283"/>
          <p:cNvSpPr txBox="1"/>
          <p:nvPr>
            <p:ph idx="18" type="body"/>
          </p:nvPr>
        </p:nvSpPr>
        <p:spPr>
          <a:xfrm>
            <a:off x="9484444"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6" name="Google Shape;196;g38710d5455a_0_283"/>
          <p:cNvSpPr txBox="1"/>
          <p:nvPr>
            <p:ph idx="19" type="body"/>
          </p:nvPr>
        </p:nvSpPr>
        <p:spPr>
          <a:xfrm>
            <a:off x="9484444"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7" name="Google Shape;197;g38710d5455a_0_283"/>
          <p:cNvSpPr/>
          <p:nvPr>
            <p:ph idx="20" type="pic"/>
          </p:nvPr>
        </p:nvSpPr>
        <p:spPr>
          <a:xfrm>
            <a:off x="9484444" y="2421048"/>
            <a:ext cx="1904765" cy="1522189"/>
          </a:xfrm>
          <a:prstGeom prst="rect">
            <a:avLst/>
          </a:prstGeom>
          <a:noFill/>
          <a:ln>
            <a:no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4">
    <p:bg>
      <p:bgPr>
        <a:blipFill>
          <a:blip r:embed="rId2">
            <a:alphaModFix/>
          </a:blip>
          <a:stretch>
            <a:fillRect/>
          </a:stretch>
        </a:blipFill>
      </p:bgPr>
    </p:bg>
    <p:spTree>
      <p:nvGrpSpPr>
        <p:cNvPr id="198" name="Shape 198"/>
        <p:cNvGrpSpPr/>
        <p:nvPr/>
      </p:nvGrpSpPr>
      <p:grpSpPr>
        <a:xfrm>
          <a:off x="0" y="0"/>
          <a:ext cx="0" cy="0"/>
          <a:chOff x="0" y="0"/>
          <a:chExt cx="0" cy="0"/>
        </a:xfrm>
      </p:grpSpPr>
      <p:sp>
        <p:nvSpPr>
          <p:cNvPr id="199" name="Google Shape;199;g38710d5455a_0_290"/>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ExtraLight"/>
              <a:buNone/>
              <a:defRPr sz="1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g38710d5455a_0_290"/>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800"/>
              <a:buFont typeface="Martel Sans ExtraLight"/>
              <a:buNone/>
              <a:defRPr sz="2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g38710d5455a_0_290"/>
          <p:cNvSpPr txBox="1"/>
          <p:nvPr>
            <p:ph idx="3" type="body"/>
          </p:nvPr>
        </p:nvSpPr>
        <p:spPr>
          <a:xfrm>
            <a:off x="585217"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g38710d5455a_0_290"/>
          <p:cNvSpPr txBox="1"/>
          <p:nvPr>
            <p:ph idx="4" type="body"/>
          </p:nvPr>
        </p:nvSpPr>
        <p:spPr>
          <a:xfrm>
            <a:off x="585217"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g38710d5455a_0_290"/>
          <p:cNvSpPr/>
          <p:nvPr>
            <p:ph idx="5" type="pic"/>
          </p:nvPr>
        </p:nvSpPr>
        <p:spPr>
          <a:xfrm>
            <a:off x="585217" y="2421048"/>
            <a:ext cx="1904765" cy="1522189"/>
          </a:xfrm>
          <a:prstGeom prst="rect">
            <a:avLst/>
          </a:prstGeom>
          <a:noFill/>
          <a:ln>
            <a:noFill/>
          </a:ln>
        </p:spPr>
      </p:sp>
      <p:sp>
        <p:nvSpPr>
          <p:cNvPr id="204" name="Google Shape;204;g38710d5455a_0_290"/>
          <p:cNvSpPr txBox="1"/>
          <p:nvPr>
            <p:ph idx="6" type="body"/>
          </p:nvPr>
        </p:nvSpPr>
        <p:spPr>
          <a:xfrm>
            <a:off x="2807913"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g38710d5455a_0_290"/>
          <p:cNvSpPr txBox="1"/>
          <p:nvPr>
            <p:ph idx="7" type="body"/>
          </p:nvPr>
        </p:nvSpPr>
        <p:spPr>
          <a:xfrm>
            <a:off x="2807913"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6" name="Google Shape;206;g38710d5455a_0_290"/>
          <p:cNvSpPr/>
          <p:nvPr>
            <p:ph idx="8" type="pic"/>
          </p:nvPr>
        </p:nvSpPr>
        <p:spPr>
          <a:xfrm>
            <a:off x="2807913" y="2421048"/>
            <a:ext cx="1904765" cy="1522189"/>
          </a:xfrm>
          <a:prstGeom prst="rect">
            <a:avLst/>
          </a:prstGeom>
          <a:noFill/>
          <a:ln>
            <a:noFill/>
          </a:ln>
        </p:spPr>
      </p:sp>
      <p:sp>
        <p:nvSpPr>
          <p:cNvPr id="207" name="Google Shape;207;g38710d5455a_0_290"/>
          <p:cNvSpPr txBox="1"/>
          <p:nvPr>
            <p:ph idx="9" type="body"/>
          </p:nvPr>
        </p:nvSpPr>
        <p:spPr>
          <a:xfrm>
            <a:off x="5030609"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8" name="Google Shape;208;g38710d5455a_0_290"/>
          <p:cNvSpPr txBox="1"/>
          <p:nvPr>
            <p:ph idx="13" type="body"/>
          </p:nvPr>
        </p:nvSpPr>
        <p:spPr>
          <a:xfrm>
            <a:off x="5030609"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 name="Google Shape;209;g38710d5455a_0_290"/>
          <p:cNvSpPr/>
          <p:nvPr>
            <p:ph idx="14" type="pic"/>
          </p:nvPr>
        </p:nvSpPr>
        <p:spPr>
          <a:xfrm>
            <a:off x="5030609" y="2421048"/>
            <a:ext cx="1904765" cy="1522189"/>
          </a:xfrm>
          <a:prstGeom prst="rect">
            <a:avLst/>
          </a:prstGeom>
          <a:noFill/>
          <a:ln>
            <a:noFill/>
          </a:ln>
        </p:spPr>
      </p:sp>
      <p:sp>
        <p:nvSpPr>
          <p:cNvPr id="210" name="Google Shape;210;g38710d5455a_0_290"/>
          <p:cNvSpPr txBox="1"/>
          <p:nvPr>
            <p:ph idx="15" type="body"/>
          </p:nvPr>
        </p:nvSpPr>
        <p:spPr>
          <a:xfrm>
            <a:off x="7253305"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g38710d5455a_0_290"/>
          <p:cNvSpPr txBox="1"/>
          <p:nvPr>
            <p:ph idx="16" type="body"/>
          </p:nvPr>
        </p:nvSpPr>
        <p:spPr>
          <a:xfrm>
            <a:off x="7253305"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2" name="Google Shape;212;g38710d5455a_0_290"/>
          <p:cNvSpPr/>
          <p:nvPr>
            <p:ph idx="17" type="pic"/>
          </p:nvPr>
        </p:nvSpPr>
        <p:spPr>
          <a:xfrm>
            <a:off x="7253305" y="2421048"/>
            <a:ext cx="1904765" cy="1522189"/>
          </a:xfrm>
          <a:prstGeom prst="rect">
            <a:avLst/>
          </a:prstGeom>
          <a:noFill/>
          <a:ln>
            <a:noFill/>
          </a:ln>
        </p:spPr>
      </p:sp>
      <p:sp>
        <p:nvSpPr>
          <p:cNvPr id="213" name="Google Shape;213;g38710d5455a_0_290"/>
          <p:cNvSpPr txBox="1"/>
          <p:nvPr>
            <p:ph idx="18" type="body"/>
          </p:nvPr>
        </p:nvSpPr>
        <p:spPr>
          <a:xfrm>
            <a:off x="9484444"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4" name="Google Shape;214;g38710d5455a_0_290"/>
          <p:cNvSpPr txBox="1"/>
          <p:nvPr>
            <p:ph idx="19" type="body"/>
          </p:nvPr>
        </p:nvSpPr>
        <p:spPr>
          <a:xfrm>
            <a:off x="9484444"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 name="Google Shape;215;g38710d5455a_0_290"/>
          <p:cNvSpPr/>
          <p:nvPr>
            <p:ph idx="20" type="pic"/>
          </p:nvPr>
        </p:nvSpPr>
        <p:spPr>
          <a:xfrm>
            <a:off x="9484444" y="2421048"/>
            <a:ext cx="1904765" cy="1522189"/>
          </a:xfrm>
          <a:prstGeom prst="rect">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5">
    <p:bg>
      <p:bgPr>
        <a:blipFill>
          <a:blip r:embed="rId2">
            <a:alphaModFix/>
          </a:blip>
          <a:stretch>
            <a:fillRect/>
          </a:stretch>
        </a:blipFill>
      </p:bgPr>
    </p:bg>
    <p:spTree>
      <p:nvGrpSpPr>
        <p:cNvPr id="216" name="Shape 216"/>
        <p:cNvGrpSpPr/>
        <p:nvPr/>
      </p:nvGrpSpPr>
      <p:grpSpPr>
        <a:xfrm>
          <a:off x="0" y="0"/>
          <a:ext cx="0" cy="0"/>
          <a:chOff x="0" y="0"/>
          <a:chExt cx="0" cy="0"/>
        </a:xfrm>
      </p:grpSpPr>
      <p:sp>
        <p:nvSpPr>
          <p:cNvPr id="217" name="Google Shape;217;g38710d5455a_0_297"/>
          <p:cNvSpPr txBox="1"/>
          <p:nvPr>
            <p:ph idx="1"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800"/>
              <a:buFont typeface="Martel Sans ExtraLight"/>
              <a:buNone/>
              <a:defRPr sz="1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g38710d5455a_0_297"/>
          <p:cNvSpPr txBox="1"/>
          <p:nvPr>
            <p:ph idx="2"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Font typeface="Martel Sans ExtraLight"/>
              <a:buNone/>
              <a:defRPr sz="2800">
                <a:solidFill>
                  <a:schemeClr val="lt1"/>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g38710d5455a_0_297"/>
          <p:cNvSpPr txBox="1"/>
          <p:nvPr>
            <p:ph idx="3" type="body"/>
          </p:nvPr>
        </p:nvSpPr>
        <p:spPr>
          <a:xfrm>
            <a:off x="585217"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g38710d5455a_0_297"/>
          <p:cNvSpPr txBox="1"/>
          <p:nvPr>
            <p:ph idx="4" type="body"/>
          </p:nvPr>
        </p:nvSpPr>
        <p:spPr>
          <a:xfrm>
            <a:off x="585217"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1" name="Google Shape;221;g38710d5455a_0_297"/>
          <p:cNvSpPr/>
          <p:nvPr>
            <p:ph idx="5" type="pic"/>
          </p:nvPr>
        </p:nvSpPr>
        <p:spPr>
          <a:xfrm>
            <a:off x="585217" y="2421048"/>
            <a:ext cx="1904765" cy="1522189"/>
          </a:xfrm>
          <a:prstGeom prst="rect">
            <a:avLst/>
          </a:prstGeom>
          <a:noFill/>
          <a:ln>
            <a:noFill/>
          </a:ln>
        </p:spPr>
      </p:sp>
      <p:sp>
        <p:nvSpPr>
          <p:cNvPr id="222" name="Google Shape;222;g38710d5455a_0_297"/>
          <p:cNvSpPr txBox="1"/>
          <p:nvPr>
            <p:ph idx="6" type="body"/>
          </p:nvPr>
        </p:nvSpPr>
        <p:spPr>
          <a:xfrm>
            <a:off x="2807913"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g38710d5455a_0_297"/>
          <p:cNvSpPr txBox="1"/>
          <p:nvPr>
            <p:ph idx="7" type="body"/>
          </p:nvPr>
        </p:nvSpPr>
        <p:spPr>
          <a:xfrm>
            <a:off x="2807913"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 name="Google Shape;224;g38710d5455a_0_297"/>
          <p:cNvSpPr/>
          <p:nvPr>
            <p:ph idx="8" type="pic"/>
          </p:nvPr>
        </p:nvSpPr>
        <p:spPr>
          <a:xfrm>
            <a:off x="2807913" y="2421048"/>
            <a:ext cx="1904765" cy="1522189"/>
          </a:xfrm>
          <a:prstGeom prst="rect">
            <a:avLst/>
          </a:prstGeom>
          <a:noFill/>
          <a:ln>
            <a:noFill/>
          </a:ln>
        </p:spPr>
      </p:sp>
      <p:sp>
        <p:nvSpPr>
          <p:cNvPr id="225" name="Google Shape;225;g38710d5455a_0_297"/>
          <p:cNvSpPr txBox="1"/>
          <p:nvPr>
            <p:ph idx="9" type="body"/>
          </p:nvPr>
        </p:nvSpPr>
        <p:spPr>
          <a:xfrm>
            <a:off x="5030609"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 name="Google Shape;226;g38710d5455a_0_297"/>
          <p:cNvSpPr txBox="1"/>
          <p:nvPr>
            <p:ph idx="13" type="body"/>
          </p:nvPr>
        </p:nvSpPr>
        <p:spPr>
          <a:xfrm>
            <a:off x="5030609"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7" name="Google Shape;227;g38710d5455a_0_297"/>
          <p:cNvSpPr/>
          <p:nvPr>
            <p:ph idx="14" type="pic"/>
          </p:nvPr>
        </p:nvSpPr>
        <p:spPr>
          <a:xfrm>
            <a:off x="5030609" y="2421048"/>
            <a:ext cx="1904765" cy="1522189"/>
          </a:xfrm>
          <a:prstGeom prst="rect">
            <a:avLst/>
          </a:prstGeom>
          <a:noFill/>
          <a:ln>
            <a:noFill/>
          </a:ln>
        </p:spPr>
      </p:sp>
      <p:sp>
        <p:nvSpPr>
          <p:cNvPr id="228" name="Google Shape;228;g38710d5455a_0_297"/>
          <p:cNvSpPr txBox="1"/>
          <p:nvPr>
            <p:ph idx="15" type="body"/>
          </p:nvPr>
        </p:nvSpPr>
        <p:spPr>
          <a:xfrm>
            <a:off x="7253305"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BDBFF"/>
              </a:buClr>
              <a:buSzPts val="1800"/>
              <a:buFont typeface="Martel Sans SemiBold"/>
              <a:buNone/>
              <a:defRPr sz="1800">
                <a:solidFill>
                  <a:srgbClr val="8BDBFF"/>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9" name="Google Shape;229;g38710d5455a_0_297"/>
          <p:cNvSpPr txBox="1"/>
          <p:nvPr>
            <p:ph idx="16" type="body"/>
          </p:nvPr>
        </p:nvSpPr>
        <p:spPr>
          <a:xfrm>
            <a:off x="7253305"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lt1"/>
              </a:buClr>
              <a:buSzPts val="1200"/>
              <a:buFont typeface="Martel Sans"/>
              <a:buNone/>
              <a:defRPr sz="1200">
                <a:solidFill>
                  <a:schemeClr val="lt1"/>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g38710d5455a_0_297"/>
          <p:cNvSpPr/>
          <p:nvPr>
            <p:ph idx="17" type="pic"/>
          </p:nvPr>
        </p:nvSpPr>
        <p:spPr>
          <a:xfrm>
            <a:off x="7253305" y="2421048"/>
            <a:ext cx="1904765" cy="1522189"/>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6">
    <p:bg>
      <p:bgPr>
        <a:blipFill>
          <a:blip r:embed="rId2">
            <a:alphaModFix/>
          </a:blip>
          <a:stretch>
            <a:fillRect/>
          </a:stretch>
        </a:blipFill>
      </p:bgPr>
    </p:bg>
    <p:spTree>
      <p:nvGrpSpPr>
        <p:cNvPr id="231" name="Shape 231"/>
        <p:cNvGrpSpPr/>
        <p:nvPr/>
      </p:nvGrpSpPr>
      <p:grpSpPr>
        <a:xfrm>
          <a:off x="0" y="0"/>
          <a:ext cx="0" cy="0"/>
          <a:chOff x="0" y="0"/>
          <a:chExt cx="0" cy="0"/>
        </a:xfrm>
      </p:grpSpPr>
      <p:sp>
        <p:nvSpPr>
          <p:cNvPr id="232" name="Google Shape;232;g38710d5455a_0_304"/>
          <p:cNvSpPr txBox="1"/>
          <p:nvPr>
            <p:ph idx="1" type="body"/>
          </p:nvPr>
        </p:nvSpPr>
        <p:spPr>
          <a:xfrm>
            <a:off x="594359" y="692132"/>
            <a:ext cx="879582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2800"/>
              <a:buFont typeface="Martel Sans ExtraLight"/>
              <a:buNone/>
              <a:defRPr sz="2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g38710d5455a_0_304"/>
          <p:cNvSpPr txBox="1"/>
          <p:nvPr>
            <p:ph idx="2" type="body"/>
          </p:nvPr>
        </p:nvSpPr>
        <p:spPr>
          <a:xfrm>
            <a:off x="585217" y="1371600"/>
            <a:ext cx="6181344"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2"/>
              </a:buClr>
              <a:buSzPts val="1800"/>
              <a:buFont typeface="Martel Sans ExtraLight"/>
              <a:buNone/>
              <a:defRPr sz="1800">
                <a:solidFill>
                  <a:schemeClr val="dk2"/>
                </a:solidFill>
                <a:latin typeface="Martel Sans ExtraLight"/>
                <a:ea typeface="Martel Sans ExtraLight"/>
                <a:cs typeface="Martel Sans ExtraLight"/>
                <a:sym typeface="Martel Sans ExtraLight"/>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g38710d5455a_0_304"/>
          <p:cNvSpPr txBox="1"/>
          <p:nvPr>
            <p:ph idx="3" type="body"/>
          </p:nvPr>
        </p:nvSpPr>
        <p:spPr>
          <a:xfrm>
            <a:off x="585217"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5" name="Google Shape;235;g38710d5455a_0_304"/>
          <p:cNvSpPr txBox="1"/>
          <p:nvPr>
            <p:ph idx="4" type="body"/>
          </p:nvPr>
        </p:nvSpPr>
        <p:spPr>
          <a:xfrm>
            <a:off x="585217"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 name="Google Shape;236;g38710d5455a_0_304"/>
          <p:cNvSpPr/>
          <p:nvPr>
            <p:ph idx="5" type="pic"/>
          </p:nvPr>
        </p:nvSpPr>
        <p:spPr>
          <a:xfrm>
            <a:off x="585217" y="2421048"/>
            <a:ext cx="1904765" cy="1522189"/>
          </a:xfrm>
          <a:prstGeom prst="rect">
            <a:avLst/>
          </a:prstGeom>
          <a:noFill/>
          <a:ln>
            <a:noFill/>
          </a:ln>
        </p:spPr>
      </p:sp>
      <p:sp>
        <p:nvSpPr>
          <p:cNvPr id="237" name="Google Shape;237;g38710d5455a_0_304"/>
          <p:cNvSpPr txBox="1"/>
          <p:nvPr>
            <p:ph idx="6" type="body"/>
          </p:nvPr>
        </p:nvSpPr>
        <p:spPr>
          <a:xfrm>
            <a:off x="2807913"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g38710d5455a_0_304"/>
          <p:cNvSpPr txBox="1"/>
          <p:nvPr>
            <p:ph idx="7" type="body"/>
          </p:nvPr>
        </p:nvSpPr>
        <p:spPr>
          <a:xfrm>
            <a:off x="2807913"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9" name="Google Shape;239;g38710d5455a_0_304"/>
          <p:cNvSpPr/>
          <p:nvPr>
            <p:ph idx="8" type="pic"/>
          </p:nvPr>
        </p:nvSpPr>
        <p:spPr>
          <a:xfrm>
            <a:off x="2807913" y="2421048"/>
            <a:ext cx="1904765" cy="1522189"/>
          </a:xfrm>
          <a:prstGeom prst="rect">
            <a:avLst/>
          </a:prstGeom>
          <a:noFill/>
          <a:ln>
            <a:noFill/>
          </a:ln>
        </p:spPr>
      </p:sp>
      <p:sp>
        <p:nvSpPr>
          <p:cNvPr id="240" name="Google Shape;240;g38710d5455a_0_304"/>
          <p:cNvSpPr txBox="1"/>
          <p:nvPr>
            <p:ph idx="9" type="body"/>
          </p:nvPr>
        </p:nvSpPr>
        <p:spPr>
          <a:xfrm>
            <a:off x="5030609"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g38710d5455a_0_304"/>
          <p:cNvSpPr txBox="1"/>
          <p:nvPr>
            <p:ph idx="13" type="body"/>
          </p:nvPr>
        </p:nvSpPr>
        <p:spPr>
          <a:xfrm>
            <a:off x="5030609"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g38710d5455a_0_304"/>
          <p:cNvSpPr/>
          <p:nvPr>
            <p:ph idx="14" type="pic"/>
          </p:nvPr>
        </p:nvSpPr>
        <p:spPr>
          <a:xfrm>
            <a:off x="5030609" y="2421048"/>
            <a:ext cx="1904765" cy="1522189"/>
          </a:xfrm>
          <a:prstGeom prst="rect">
            <a:avLst/>
          </a:prstGeom>
          <a:noFill/>
          <a:ln>
            <a:noFill/>
          </a:ln>
        </p:spPr>
      </p:sp>
      <p:sp>
        <p:nvSpPr>
          <p:cNvPr id="243" name="Google Shape;243;g38710d5455a_0_304"/>
          <p:cNvSpPr txBox="1"/>
          <p:nvPr>
            <p:ph idx="15" type="body"/>
          </p:nvPr>
        </p:nvSpPr>
        <p:spPr>
          <a:xfrm>
            <a:off x="7253305" y="4189826"/>
            <a:ext cx="1904765" cy="4121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Font typeface="Martel Sans SemiBold"/>
              <a:buNone/>
              <a:defRPr sz="1800">
                <a:solidFill>
                  <a:schemeClr val="accent1"/>
                </a:solidFill>
                <a:latin typeface="Martel Sans SemiBold"/>
                <a:ea typeface="Martel Sans SemiBold"/>
                <a:cs typeface="Martel Sans SemiBold"/>
                <a:sym typeface="Martel Sans SemiBold"/>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g38710d5455a_0_304"/>
          <p:cNvSpPr txBox="1"/>
          <p:nvPr>
            <p:ph idx="16" type="body"/>
          </p:nvPr>
        </p:nvSpPr>
        <p:spPr>
          <a:xfrm>
            <a:off x="7253305" y="4602009"/>
            <a:ext cx="1904765" cy="898457"/>
          </a:xfrm>
          <a:prstGeom prst="rect">
            <a:avLst/>
          </a:prstGeom>
          <a:noFill/>
          <a:ln>
            <a:noFill/>
          </a:ln>
        </p:spPr>
        <p:txBody>
          <a:bodyPr anchorCtr="0" anchor="t" bIns="45700" lIns="91425" spcFirstLastPara="1" rIns="91425" wrap="square" tIns="45700">
            <a:normAutofit/>
          </a:bodyPr>
          <a:lstStyle>
            <a:lvl1pPr indent="-228600" lvl="0" marL="457200" algn="l">
              <a:lnSpc>
                <a:spcPct val="133333"/>
              </a:lnSpc>
              <a:spcBef>
                <a:spcPts val="1000"/>
              </a:spcBef>
              <a:spcAft>
                <a:spcPts val="0"/>
              </a:spcAft>
              <a:buClr>
                <a:schemeClr val="dk2"/>
              </a:buClr>
              <a:buSzPts val="1200"/>
              <a:buFont typeface="Martel Sans"/>
              <a:buNone/>
              <a:defRPr sz="1200">
                <a:solidFill>
                  <a:schemeClr val="dk2"/>
                </a:solidFill>
                <a:latin typeface="Martel Sans"/>
                <a:ea typeface="Martel Sans"/>
                <a:cs typeface="Martel Sans"/>
                <a:sym typeface="Martel Sans"/>
              </a:defRPr>
            </a:lvl1pPr>
            <a:lvl2pPr indent="-342900" lvl="1" marL="914400" algn="l">
              <a:lnSpc>
                <a:spcPct val="90000"/>
              </a:lnSpc>
              <a:spcBef>
                <a:spcPts val="500"/>
              </a:spcBef>
              <a:spcAft>
                <a:spcPts val="0"/>
              </a:spcAft>
              <a:buSzPts val="1800"/>
              <a:buChar char="o"/>
              <a:defRPr>
                <a:solidFill>
                  <a:schemeClr val="lt1"/>
                </a:solidFill>
              </a:defRPr>
            </a:lvl2pPr>
            <a:lvl3pPr indent="-317500" lvl="2" marL="1371600" algn="l">
              <a:lnSpc>
                <a:spcPct val="90000"/>
              </a:lnSpc>
              <a:spcBef>
                <a:spcPts val="500"/>
              </a:spcBef>
              <a:spcAft>
                <a:spcPts val="0"/>
              </a:spcAft>
              <a:buSzPts val="1400"/>
              <a:buChar char="o"/>
              <a:defRPr>
                <a:solidFill>
                  <a:schemeClr val="lt1"/>
                </a:solidFill>
              </a:defRPr>
            </a:lvl3pPr>
            <a:lvl4pPr indent="-304800" lvl="3" marL="1828800" algn="l">
              <a:lnSpc>
                <a:spcPct val="90000"/>
              </a:lnSpc>
              <a:spcBef>
                <a:spcPts val="500"/>
              </a:spcBef>
              <a:spcAft>
                <a:spcPts val="0"/>
              </a:spcAft>
              <a:buSzPts val="1200"/>
              <a:buChar char="o"/>
              <a:defRPr>
                <a:solidFill>
                  <a:schemeClr val="lt1"/>
                </a:solidFill>
              </a:defRPr>
            </a:lvl4pPr>
            <a:lvl5pPr indent="-285750" lvl="4" marL="2286000" algn="l">
              <a:lnSpc>
                <a:spcPct val="90000"/>
              </a:lnSpc>
              <a:spcBef>
                <a:spcPts val="500"/>
              </a:spcBef>
              <a:spcAft>
                <a:spcPts val="0"/>
              </a:spcAft>
              <a:buSzPts val="900"/>
              <a:buChar char="o"/>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g38710d5455a_0_304"/>
          <p:cNvSpPr/>
          <p:nvPr>
            <p:ph idx="17" type="pic"/>
          </p:nvPr>
        </p:nvSpPr>
        <p:spPr>
          <a:xfrm>
            <a:off x="7253305" y="2421048"/>
            <a:ext cx="1904765" cy="1522189"/>
          </a:xfrm>
          <a:prstGeom prst="rect">
            <a:avLst/>
          </a:prstGeom>
          <a:no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1">
  <p:cSld name="3_Title and Content 1 3">
    <p:spTree>
      <p:nvGrpSpPr>
        <p:cNvPr id="246" name="Shape 246"/>
        <p:cNvGrpSpPr/>
        <p:nvPr/>
      </p:nvGrpSpPr>
      <p:grpSpPr>
        <a:xfrm>
          <a:off x="0" y="0"/>
          <a:ext cx="0" cy="0"/>
          <a:chOff x="0" y="0"/>
          <a:chExt cx="0" cy="0"/>
        </a:xfrm>
      </p:grpSpPr>
      <p:pic>
        <p:nvPicPr>
          <p:cNvPr descr="A blue and white background with wires and cables&#10;&#10;AI-generated content may be incorrect." id="247" name="Google Shape;247;g38710d5455a_0_322"/>
          <p:cNvPicPr preferRelativeResize="0"/>
          <p:nvPr/>
        </p:nvPicPr>
        <p:blipFill rotWithShape="1">
          <a:blip r:embed="rId2">
            <a:alphaModFix/>
          </a:blip>
          <a:srcRect b="0" l="0" r="0" t="0"/>
          <a:stretch/>
        </p:blipFill>
        <p:spPr>
          <a:xfrm>
            <a:off x="0" y="3047"/>
            <a:ext cx="12192000" cy="685190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8.xml"/><Relationship Id="rId11" Type="http://schemas.openxmlformats.org/officeDocument/2006/relationships/slideLayout" Target="../slideLayouts/slideLayout29.xml"/><Relationship Id="rId22" Type="http://schemas.openxmlformats.org/officeDocument/2006/relationships/slideLayout" Target="../slideLayouts/slideLayout40.xml"/><Relationship Id="rId10" Type="http://schemas.openxmlformats.org/officeDocument/2006/relationships/slideLayout" Target="../slideLayouts/slideLayout28.xml"/><Relationship Id="rId21" Type="http://schemas.openxmlformats.org/officeDocument/2006/relationships/slideLayout" Target="../slideLayouts/slideLayout39.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23" Type="http://schemas.openxmlformats.org/officeDocument/2006/relationships/theme" Target="../theme/theme3.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5" Type="http://schemas.openxmlformats.org/officeDocument/2006/relationships/slideLayout" Target="../slideLayouts/slideLayout23.xml"/><Relationship Id="rId19" Type="http://schemas.openxmlformats.org/officeDocument/2006/relationships/slideLayout" Target="../slideLayouts/slideLayout37.xml"/><Relationship Id="rId6" Type="http://schemas.openxmlformats.org/officeDocument/2006/relationships/slideLayout" Target="../slideLayouts/slideLayout24.xml"/><Relationship Id="rId18" Type="http://schemas.openxmlformats.org/officeDocument/2006/relationships/slideLayout" Target="../slideLayouts/slideLayout36.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2800"/>
              <a:buFont typeface="Martel Sans ExtraLight"/>
              <a:buNone/>
              <a:defRPr b="0" i="0" sz="2800" u="none" cap="none" strike="noStrike">
                <a:solidFill>
                  <a:schemeClr val="dk1"/>
                </a:solidFill>
                <a:latin typeface="Martel Sans ExtraLight"/>
                <a:ea typeface="Martel Sans ExtraLight"/>
                <a:cs typeface="Martel Sans ExtraLight"/>
                <a:sym typeface="Martel Sans ExtraLigh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1800"/>
              <a:buFont typeface="Martel Sans ExtraLight"/>
              <a:buNone/>
              <a:defRPr b="0" i="0" sz="1800" u="none" cap="none" strike="noStrike">
                <a:solidFill>
                  <a:schemeClr val="dk1"/>
                </a:solidFill>
                <a:latin typeface="Martel Sans ExtraLight"/>
                <a:ea typeface="Martel Sans ExtraLight"/>
                <a:cs typeface="Martel Sans ExtraLight"/>
                <a:sym typeface="Martel Sans ExtraLight"/>
              </a:defRPr>
            </a:lvl1pPr>
            <a:lvl2pPr indent="-342900" lvl="1" marL="914400" marR="0" rtl="0" algn="l">
              <a:lnSpc>
                <a:spcPct val="90000"/>
              </a:lnSpc>
              <a:spcBef>
                <a:spcPts val="500"/>
              </a:spcBef>
              <a:spcAft>
                <a:spcPts val="0"/>
              </a:spcAft>
              <a:buClr>
                <a:srgbClr val="53A1DF"/>
              </a:buClr>
              <a:buSzPts val="1800"/>
              <a:buFont typeface="Courier New"/>
              <a:buChar char="o"/>
              <a:defRPr b="0" i="0" sz="1800" u="none" cap="none" strike="noStrike">
                <a:solidFill>
                  <a:schemeClr val="dk1"/>
                </a:solidFill>
                <a:latin typeface="Martel Sans Light"/>
                <a:ea typeface="Martel Sans Light"/>
                <a:cs typeface="Martel Sans Light"/>
                <a:sym typeface="Martel Sans Light"/>
              </a:defRPr>
            </a:lvl2pPr>
            <a:lvl3pPr indent="-317500" lvl="2" marL="1371600" marR="0" rtl="0" algn="l">
              <a:lnSpc>
                <a:spcPct val="90000"/>
              </a:lnSpc>
              <a:spcBef>
                <a:spcPts val="500"/>
              </a:spcBef>
              <a:spcAft>
                <a:spcPts val="0"/>
              </a:spcAft>
              <a:buClr>
                <a:srgbClr val="53A1DF"/>
              </a:buClr>
              <a:buSzPts val="1400"/>
              <a:buFont typeface="Courier New"/>
              <a:buChar char="o"/>
              <a:defRPr b="0" i="0" sz="1400" u="none" cap="none" strike="noStrike">
                <a:solidFill>
                  <a:schemeClr val="dk1"/>
                </a:solidFill>
                <a:latin typeface="Martel Sans"/>
                <a:ea typeface="Martel Sans"/>
                <a:cs typeface="Martel Sans"/>
                <a:sym typeface="Martel Sans"/>
              </a:defRPr>
            </a:lvl3pPr>
            <a:lvl4pPr indent="-304800" lvl="3" marL="1828800" marR="0" rtl="0" algn="l">
              <a:lnSpc>
                <a:spcPct val="90000"/>
              </a:lnSpc>
              <a:spcBef>
                <a:spcPts val="500"/>
              </a:spcBef>
              <a:spcAft>
                <a:spcPts val="0"/>
              </a:spcAft>
              <a:buClr>
                <a:srgbClr val="53A1DF"/>
              </a:buClr>
              <a:buSzPts val="1200"/>
              <a:buFont typeface="Courier New"/>
              <a:buChar char="o"/>
              <a:defRPr b="0" i="0" sz="1200" u="none" cap="none" strike="noStrike">
                <a:solidFill>
                  <a:schemeClr val="dk1"/>
                </a:solidFill>
                <a:latin typeface="Martel Sans"/>
                <a:ea typeface="Martel Sans"/>
                <a:cs typeface="Martel Sans"/>
                <a:sym typeface="Martel Sans"/>
              </a:defRPr>
            </a:lvl4pPr>
            <a:lvl5pPr indent="-285750" lvl="4" marL="2286000" marR="0" rtl="0" algn="l">
              <a:lnSpc>
                <a:spcPct val="90000"/>
              </a:lnSpc>
              <a:spcBef>
                <a:spcPts val="500"/>
              </a:spcBef>
              <a:spcAft>
                <a:spcPts val="0"/>
              </a:spcAft>
              <a:buClr>
                <a:srgbClr val="53A1DF"/>
              </a:buClr>
              <a:buSzPts val="900"/>
              <a:buFont typeface="Courier New"/>
              <a:buChar char="o"/>
              <a:defRPr b="0" i="0" sz="900" u="none" cap="none" strike="noStrike">
                <a:solidFill>
                  <a:schemeClr val="dk1"/>
                </a:solidFill>
                <a:latin typeface="Martel Sans"/>
                <a:ea typeface="Martel Sans"/>
                <a:cs typeface="Martel Sans"/>
                <a:sym typeface="Marte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artel Sans Light"/>
                <a:ea typeface="Martel Sans Light"/>
                <a:cs typeface="Martel Sans Light"/>
                <a:sym typeface="Martel Sans Light"/>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artel Sans Light"/>
                <a:ea typeface="Martel Sans Light"/>
                <a:cs typeface="Martel Sans Light"/>
                <a:sym typeface="Martel Sans Light"/>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artel Sans Light"/>
                <a:ea typeface="Martel Sans Light"/>
                <a:cs typeface="Martel Sans Light"/>
                <a:sym typeface="Martel Sans Light"/>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artel Sans Light"/>
                <a:ea typeface="Martel Sans Light"/>
                <a:cs typeface="Martel Sans Light"/>
                <a:sym typeface="Martel Sans Light"/>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 name="Shape 121"/>
        <p:cNvGrpSpPr/>
        <p:nvPr/>
      </p:nvGrpSpPr>
      <p:grpSpPr>
        <a:xfrm>
          <a:off x="0" y="0"/>
          <a:ext cx="0" cy="0"/>
          <a:chOff x="0" y="0"/>
          <a:chExt cx="0" cy="0"/>
        </a:xfrm>
      </p:grpSpPr>
      <p:sp>
        <p:nvSpPr>
          <p:cNvPr id="122" name="Google Shape;122;g38710d5455a_0_2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2800"/>
              <a:buFont typeface="Martel Sans ExtraLight"/>
              <a:buNone/>
              <a:defRPr b="0" i="0" sz="2800" u="none" cap="none" strike="noStrike">
                <a:solidFill>
                  <a:schemeClr val="dk1"/>
                </a:solidFill>
                <a:latin typeface="Martel Sans ExtraLight"/>
                <a:ea typeface="Martel Sans ExtraLight"/>
                <a:cs typeface="Martel Sans ExtraLight"/>
                <a:sym typeface="Martel Sans ExtraLigh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3" name="Google Shape;123;g38710d5455a_0_2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1800"/>
              <a:buFont typeface="Martel Sans ExtraLight"/>
              <a:buNone/>
              <a:defRPr b="0" i="0" sz="1800" u="none" cap="none" strike="noStrike">
                <a:solidFill>
                  <a:schemeClr val="dk1"/>
                </a:solidFill>
                <a:latin typeface="Martel Sans ExtraLight"/>
                <a:ea typeface="Martel Sans ExtraLight"/>
                <a:cs typeface="Martel Sans ExtraLight"/>
                <a:sym typeface="Martel Sans ExtraLight"/>
              </a:defRPr>
            </a:lvl1pPr>
            <a:lvl2pPr indent="-342900" lvl="1" marL="914400" marR="0" rtl="0" algn="l">
              <a:lnSpc>
                <a:spcPct val="90000"/>
              </a:lnSpc>
              <a:spcBef>
                <a:spcPts val="500"/>
              </a:spcBef>
              <a:spcAft>
                <a:spcPts val="0"/>
              </a:spcAft>
              <a:buClr>
                <a:srgbClr val="53A1DF"/>
              </a:buClr>
              <a:buSzPts val="1800"/>
              <a:buFont typeface="Courier New"/>
              <a:buChar char="o"/>
              <a:defRPr b="0" i="0" sz="1800" u="none" cap="none" strike="noStrike">
                <a:solidFill>
                  <a:schemeClr val="dk1"/>
                </a:solidFill>
                <a:latin typeface="Martel Sans Light"/>
                <a:ea typeface="Martel Sans Light"/>
                <a:cs typeface="Martel Sans Light"/>
                <a:sym typeface="Martel Sans Light"/>
              </a:defRPr>
            </a:lvl2pPr>
            <a:lvl3pPr indent="-317500" lvl="2" marL="1371600" marR="0" rtl="0" algn="l">
              <a:lnSpc>
                <a:spcPct val="90000"/>
              </a:lnSpc>
              <a:spcBef>
                <a:spcPts val="500"/>
              </a:spcBef>
              <a:spcAft>
                <a:spcPts val="0"/>
              </a:spcAft>
              <a:buClr>
                <a:srgbClr val="53A1DF"/>
              </a:buClr>
              <a:buSzPts val="1400"/>
              <a:buFont typeface="Courier New"/>
              <a:buChar char="o"/>
              <a:defRPr b="0" i="0" sz="1400" u="none" cap="none" strike="noStrike">
                <a:solidFill>
                  <a:schemeClr val="dk1"/>
                </a:solidFill>
                <a:latin typeface="Martel Sans"/>
                <a:ea typeface="Martel Sans"/>
                <a:cs typeface="Martel Sans"/>
                <a:sym typeface="Martel Sans"/>
              </a:defRPr>
            </a:lvl3pPr>
            <a:lvl4pPr indent="-304800" lvl="3" marL="1828800" marR="0" rtl="0" algn="l">
              <a:lnSpc>
                <a:spcPct val="90000"/>
              </a:lnSpc>
              <a:spcBef>
                <a:spcPts val="500"/>
              </a:spcBef>
              <a:spcAft>
                <a:spcPts val="0"/>
              </a:spcAft>
              <a:buClr>
                <a:srgbClr val="53A1DF"/>
              </a:buClr>
              <a:buSzPts val="1200"/>
              <a:buFont typeface="Courier New"/>
              <a:buChar char="o"/>
              <a:defRPr b="0" i="0" sz="1200" u="none" cap="none" strike="noStrike">
                <a:solidFill>
                  <a:schemeClr val="dk1"/>
                </a:solidFill>
                <a:latin typeface="Martel Sans"/>
                <a:ea typeface="Martel Sans"/>
                <a:cs typeface="Martel Sans"/>
                <a:sym typeface="Martel Sans"/>
              </a:defRPr>
            </a:lvl4pPr>
            <a:lvl5pPr indent="-285750" lvl="4" marL="2286000" marR="0" rtl="0" algn="l">
              <a:lnSpc>
                <a:spcPct val="90000"/>
              </a:lnSpc>
              <a:spcBef>
                <a:spcPts val="500"/>
              </a:spcBef>
              <a:spcAft>
                <a:spcPts val="0"/>
              </a:spcAft>
              <a:buClr>
                <a:srgbClr val="53A1DF"/>
              </a:buClr>
              <a:buSzPts val="900"/>
              <a:buFont typeface="Courier New"/>
              <a:buChar char="o"/>
              <a:defRPr b="0" i="0" sz="900" u="none" cap="none" strike="noStrike">
                <a:solidFill>
                  <a:schemeClr val="dk1"/>
                </a:solidFill>
                <a:latin typeface="Martel Sans"/>
                <a:ea typeface="Martel Sans"/>
                <a:cs typeface="Martel Sans"/>
                <a:sym typeface="Marte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artel Sans Light"/>
                <a:ea typeface="Martel Sans Light"/>
                <a:cs typeface="Martel Sans Light"/>
                <a:sym typeface="Martel Sans Light"/>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artel Sans Light"/>
                <a:ea typeface="Martel Sans Light"/>
                <a:cs typeface="Martel Sans Light"/>
                <a:sym typeface="Martel Sans Light"/>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artel Sans Light"/>
                <a:ea typeface="Martel Sans Light"/>
                <a:cs typeface="Martel Sans Light"/>
                <a:sym typeface="Martel Sans Light"/>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artel Sans Light"/>
                <a:ea typeface="Martel Sans Light"/>
                <a:cs typeface="Martel Sans Light"/>
                <a:sym typeface="Martel Sans Light"/>
              </a:defRPr>
            </a:lvl9pPr>
          </a:lstStyle>
          <a:p/>
        </p:txBody>
      </p:sp>
    </p:spTree>
  </p:cSld>
  <p:clrMap accent1="accent1" accent2="accent2" accent3="accent3" accent4="accent4" accent5="accent5" accent6="accent6" bg1="lt1" bg2="dk2" tx1="dk1" tx2="lt2" folHlink="folHlink" hlink="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28.png"/><Relationship Id="rId4" Type="http://schemas.openxmlformats.org/officeDocument/2006/relationships/image" Target="../media/image22.png"/><Relationship Id="rId5"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23.png"/><Relationship Id="rId5"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30.png"/><Relationship Id="rId5" Type="http://schemas.openxmlformats.org/officeDocument/2006/relationships/image" Target="../media/image25.png"/><Relationship Id="rId6"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9.jpg"/><Relationship Id="rId4" Type="http://schemas.openxmlformats.org/officeDocument/2006/relationships/image" Target="../media/image27.png"/><Relationship Id="rId5"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34.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4.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39.png"/><Relationship Id="rId4" Type="http://schemas.openxmlformats.org/officeDocument/2006/relationships/image" Target="../media/image33.png"/><Relationship Id="rId5"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5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40" Type="http://schemas.openxmlformats.org/officeDocument/2006/relationships/image" Target="../media/image101.png"/><Relationship Id="rId42" Type="http://schemas.openxmlformats.org/officeDocument/2006/relationships/image" Target="../media/image90.png"/><Relationship Id="rId41" Type="http://schemas.openxmlformats.org/officeDocument/2006/relationships/image" Target="../media/image66.png"/><Relationship Id="rId44" Type="http://schemas.openxmlformats.org/officeDocument/2006/relationships/image" Target="../media/image72.png"/><Relationship Id="rId43" Type="http://schemas.openxmlformats.org/officeDocument/2006/relationships/image" Target="../media/image86.png"/><Relationship Id="rId46" Type="http://schemas.openxmlformats.org/officeDocument/2006/relationships/image" Target="../media/image75.png"/><Relationship Id="rId45" Type="http://schemas.openxmlformats.org/officeDocument/2006/relationships/image" Target="../media/image92.png"/><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36.png"/><Relationship Id="rId4" Type="http://schemas.openxmlformats.org/officeDocument/2006/relationships/image" Target="../media/image48.png"/><Relationship Id="rId9" Type="http://schemas.openxmlformats.org/officeDocument/2006/relationships/image" Target="../media/image47.png"/><Relationship Id="rId48" Type="http://schemas.openxmlformats.org/officeDocument/2006/relationships/image" Target="../media/image80.png"/><Relationship Id="rId47" Type="http://schemas.openxmlformats.org/officeDocument/2006/relationships/image" Target="../media/image83.png"/><Relationship Id="rId49" Type="http://schemas.openxmlformats.org/officeDocument/2006/relationships/image" Target="../media/image88.png"/><Relationship Id="rId5" Type="http://schemas.openxmlformats.org/officeDocument/2006/relationships/image" Target="../media/image49.png"/><Relationship Id="rId6" Type="http://schemas.openxmlformats.org/officeDocument/2006/relationships/image" Target="../media/image46.png"/><Relationship Id="rId7" Type="http://schemas.openxmlformats.org/officeDocument/2006/relationships/image" Target="../media/image79.png"/><Relationship Id="rId8" Type="http://schemas.openxmlformats.org/officeDocument/2006/relationships/image" Target="../media/image45.png"/><Relationship Id="rId31" Type="http://schemas.openxmlformats.org/officeDocument/2006/relationships/image" Target="../media/image89.png"/><Relationship Id="rId30" Type="http://schemas.openxmlformats.org/officeDocument/2006/relationships/image" Target="../media/image62.png"/><Relationship Id="rId33" Type="http://schemas.openxmlformats.org/officeDocument/2006/relationships/image" Target="../media/image95.png"/><Relationship Id="rId32" Type="http://schemas.openxmlformats.org/officeDocument/2006/relationships/image" Target="../media/image81.png"/><Relationship Id="rId35" Type="http://schemas.openxmlformats.org/officeDocument/2006/relationships/image" Target="../media/image61.png"/><Relationship Id="rId34" Type="http://schemas.openxmlformats.org/officeDocument/2006/relationships/image" Target="../media/image71.png"/><Relationship Id="rId37" Type="http://schemas.openxmlformats.org/officeDocument/2006/relationships/image" Target="../media/image73.png"/><Relationship Id="rId36" Type="http://schemas.openxmlformats.org/officeDocument/2006/relationships/image" Target="../media/image67.png"/><Relationship Id="rId39" Type="http://schemas.openxmlformats.org/officeDocument/2006/relationships/image" Target="../media/image63.png"/><Relationship Id="rId38" Type="http://schemas.openxmlformats.org/officeDocument/2006/relationships/image" Target="../media/image70.png"/><Relationship Id="rId20" Type="http://schemas.openxmlformats.org/officeDocument/2006/relationships/image" Target="../media/image74.png"/><Relationship Id="rId22" Type="http://schemas.openxmlformats.org/officeDocument/2006/relationships/image" Target="../media/image60.png"/><Relationship Id="rId21" Type="http://schemas.openxmlformats.org/officeDocument/2006/relationships/image" Target="../media/image65.png"/><Relationship Id="rId24" Type="http://schemas.openxmlformats.org/officeDocument/2006/relationships/image" Target="../media/image58.png"/><Relationship Id="rId23" Type="http://schemas.openxmlformats.org/officeDocument/2006/relationships/image" Target="../media/image77.png"/><Relationship Id="rId26" Type="http://schemas.openxmlformats.org/officeDocument/2006/relationships/image" Target="../media/image55.png"/><Relationship Id="rId25" Type="http://schemas.openxmlformats.org/officeDocument/2006/relationships/image" Target="../media/image52.png"/><Relationship Id="rId28" Type="http://schemas.openxmlformats.org/officeDocument/2006/relationships/image" Target="../media/image56.png"/><Relationship Id="rId27" Type="http://schemas.openxmlformats.org/officeDocument/2006/relationships/image" Target="../media/image50.png"/><Relationship Id="rId29" Type="http://schemas.openxmlformats.org/officeDocument/2006/relationships/image" Target="../media/image64.png"/><Relationship Id="rId51" Type="http://schemas.openxmlformats.org/officeDocument/2006/relationships/image" Target="../media/image78.png"/><Relationship Id="rId50" Type="http://schemas.openxmlformats.org/officeDocument/2006/relationships/image" Target="../media/image94.png"/><Relationship Id="rId11" Type="http://schemas.openxmlformats.org/officeDocument/2006/relationships/image" Target="../media/image51.png"/><Relationship Id="rId10" Type="http://schemas.openxmlformats.org/officeDocument/2006/relationships/image" Target="../media/image40.png"/><Relationship Id="rId13" Type="http://schemas.openxmlformats.org/officeDocument/2006/relationships/image" Target="../media/image69.png"/><Relationship Id="rId12" Type="http://schemas.openxmlformats.org/officeDocument/2006/relationships/image" Target="../media/image41.png"/><Relationship Id="rId15" Type="http://schemas.openxmlformats.org/officeDocument/2006/relationships/image" Target="../media/image76.png"/><Relationship Id="rId14" Type="http://schemas.openxmlformats.org/officeDocument/2006/relationships/image" Target="../media/image42.png"/><Relationship Id="rId17" Type="http://schemas.openxmlformats.org/officeDocument/2006/relationships/image" Target="../media/image54.png"/><Relationship Id="rId16" Type="http://schemas.openxmlformats.org/officeDocument/2006/relationships/image" Target="../media/image53.png"/><Relationship Id="rId19" Type="http://schemas.openxmlformats.org/officeDocument/2006/relationships/image" Target="../media/image57.png"/><Relationship Id="rId18" Type="http://schemas.openxmlformats.org/officeDocument/2006/relationships/image" Target="../media/image6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image" Target="../media/image8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93.png"/><Relationship Id="rId4" Type="http://schemas.openxmlformats.org/officeDocument/2006/relationships/image" Target="../media/image9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82.png"/><Relationship Id="rId4" Type="http://schemas.openxmlformats.org/officeDocument/2006/relationships/image" Target="../media/image105.png"/><Relationship Id="rId9" Type="http://schemas.openxmlformats.org/officeDocument/2006/relationships/image" Target="../media/image97.png"/><Relationship Id="rId5" Type="http://schemas.openxmlformats.org/officeDocument/2006/relationships/image" Target="../media/image110.png"/><Relationship Id="rId6" Type="http://schemas.openxmlformats.org/officeDocument/2006/relationships/image" Target="../media/image84.png"/><Relationship Id="rId7" Type="http://schemas.openxmlformats.org/officeDocument/2006/relationships/image" Target="../media/image87.png"/><Relationship Id="rId8" Type="http://schemas.openxmlformats.org/officeDocument/2006/relationships/image" Target="../media/image107.png"/><Relationship Id="rId10" Type="http://schemas.openxmlformats.org/officeDocument/2006/relationships/image" Target="../media/image10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111.png"/><Relationship Id="rId4" Type="http://schemas.openxmlformats.org/officeDocument/2006/relationships/image" Target="../media/image121.png"/><Relationship Id="rId5" Type="http://schemas.openxmlformats.org/officeDocument/2006/relationships/image" Target="../media/image103.png"/><Relationship Id="rId6" Type="http://schemas.openxmlformats.org/officeDocument/2006/relationships/image" Target="../media/image106.png"/><Relationship Id="rId7" Type="http://schemas.openxmlformats.org/officeDocument/2006/relationships/image" Target="../media/image9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98.png"/><Relationship Id="rId4" Type="http://schemas.openxmlformats.org/officeDocument/2006/relationships/image" Target="../media/image109.png"/><Relationship Id="rId9" Type="http://schemas.openxmlformats.org/officeDocument/2006/relationships/image" Target="../media/image131.png"/><Relationship Id="rId5" Type="http://schemas.openxmlformats.org/officeDocument/2006/relationships/image" Target="../media/image102.png"/><Relationship Id="rId6" Type="http://schemas.openxmlformats.org/officeDocument/2006/relationships/image" Target="../media/image96.png"/><Relationship Id="rId7" Type="http://schemas.openxmlformats.org/officeDocument/2006/relationships/image" Target="../media/image100.png"/><Relationship Id="rId8" Type="http://schemas.openxmlformats.org/officeDocument/2006/relationships/image" Target="../media/image1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108.png"/><Relationship Id="rId4" Type="http://schemas.openxmlformats.org/officeDocument/2006/relationships/image" Target="../media/image126.jpg"/><Relationship Id="rId9" Type="http://schemas.openxmlformats.org/officeDocument/2006/relationships/image" Target="../media/image118.png"/><Relationship Id="rId5" Type="http://schemas.openxmlformats.org/officeDocument/2006/relationships/image" Target="../media/image130.png"/><Relationship Id="rId6" Type="http://schemas.openxmlformats.org/officeDocument/2006/relationships/image" Target="../media/image129.png"/><Relationship Id="rId7" Type="http://schemas.openxmlformats.org/officeDocument/2006/relationships/image" Target="../media/image114.png"/><Relationship Id="rId8" Type="http://schemas.openxmlformats.org/officeDocument/2006/relationships/image" Target="../media/image125.png"/><Relationship Id="rId11" Type="http://schemas.openxmlformats.org/officeDocument/2006/relationships/image" Target="../media/image112.png"/><Relationship Id="rId10" Type="http://schemas.openxmlformats.org/officeDocument/2006/relationships/image" Target="../media/image116.png"/><Relationship Id="rId13" Type="http://schemas.openxmlformats.org/officeDocument/2006/relationships/image" Target="../media/image117.png"/><Relationship Id="rId12" Type="http://schemas.openxmlformats.org/officeDocument/2006/relationships/image" Target="../media/image115.png"/><Relationship Id="rId14" Type="http://schemas.openxmlformats.org/officeDocument/2006/relationships/image" Target="../media/image1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119.png"/><Relationship Id="rId4" Type="http://schemas.openxmlformats.org/officeDocument/2006/relationships/image" Target="../media/image123.png"/><Relationship Id="rId5" Type="http://schemas.openxmlformats.org/officeDocument/2006/relationships/image" Target="../media/image127.png"/><Relationship Id="rId6" Type="http://schemas.openxmlformats.org/officeDocument/2006/relationships/image" Target="../media/image124.png"/><Relationship Id="rId7" Type="http://schemas.openxmlformats.org/officeDocument/2006/relationships/image" Target="../media/image120.png"/><Relationship Id="rId8" Type="http://schemas.openxmlformats.org/officeDocument/2006/relationships/image" Target="../media/image1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
          <p:cNvPicPr preferRelativeResize="0"/>
          <p:nvPr/>
        </p:nvPicPr>
        <p:blipFill rotWithShape="1">
          <a:blip r:embed="rId3">
            <a:alphaModFix/>
          </a:blip>
          <a:srcRect b="0" l="0" r="0" t="0"/>
          <a:stretch/>
        </p:blipFill>
        <p:spPr>
          <a:xfrm>
            <a:off x="420739" y="2286408"/>
            <a:ext cx="6998885" cy="1975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
          <p:cNvSpPr txBox="1"/>
          <p:nvPr/>
        </p:nvSpPr>
        <p:spPr>
          <a:xfrm>
            <a:off x="593122" y="3013501"/>
            <a:ext cx="7735800" cy="9232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Martel Sans ExtraLight"/>
                <a:ea typeface="Martel Sans ExtraLight"/>
                <a:cs typeface="Martel Sans ExtraLight"/>
                <a:sym typeface="Martel Sans ExtraLight"/>
              </a:rPr>
              <a:t>Qui sommes nous</a:t>
            </a:r>
            <a:endParaRPr b="0" i="0" sz="1050" u="none" cap="none" strike="noStrike">
              <a:solidFill>
                <a:srgbClr val="000000"/>
              </a:solidFill>
              <a:latin typeface="Arial"/>
              <a:ea typeface="Arial"/>
              <a:cs typeface="Arial"/>
              <a:sym typeface="Arial"/>
            </a:endParaRPr>
          </a:p>
        </p:txBody>
      </p:sp>
      <p:pic>
        <p:nvPicPr>
          <p:cNvPr id="258" name="Google Shape;258;p1" title="sc_blue_icon.png"/>
          <p:cNvPicPr preferRelativeResize="0"/>
          <p:nvPr/>
        </p:nvPicPr>
        <p:blipFill rotWithShape="1">
          <a:blip r:embed="rId3">
            <a:alphaModFix/>
          </a:blip>
          <a:srcRect b="0" l="0" r="0" t="0"/>
          <a:stretch/>
        </p:blipFill>
        <p:spPr>
          <a:xfrm>
            <a:off x="685637" y="2013634"/>
            <a:ext cx="777912" cy="75954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p27"/>
          <p:cNvSpPr txBox="1"/>
          <p:nvPr/>
        </p:nvSpPr>
        <p:spPr>
          <a:xfrm>
            <a:off x="546788" y="618651"/>
            <a:ext cx="6098058"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rPr>
              <a:t>Scale Computing™</a:t>
            </a:r>
            <a:endParaRPr b="0" i="0" sz="2800" u="none" cap="none" strike="noStrike">
              <a:solidFill>
                <a:schemeClr val="dk2"/>
              </a:solidFill>
              <a:latin typeface="Martel Sans ExtraLight"/>
              <a:ea typeface="Martel Sans ExtraLight"/>
              <a:cs typeface="Martel Sans ExtraLight"/>
              <a:sym typeface="Martel Sans ExtraLight"/>
            </a:endParaRPr>
          </a:p>
        </p:txBody>
      </p:sp>
      <p:sp>
        <p:nvSpPr>
          <p:cNvPr id="264" name="Google Shape;264;p27"/>
          <p:cNvSpPr txBox="1"/>
          <p:nvPr/>
        </p:nvSpPr>
        <p:spPr>
          <a:xfrm>
            <a:off x="546787" y="1330220"/>
            <a:ext cx="867672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2"/>
                </a:solidFill>
                <a:latin typeface="Martel Sans ExtraLight"/>
                <a:ea typeface="Martel Sans ExtraLight"/>
                <a:cs typeface="Martel Sans ExtraLight"/>
                <a:sym typeface="Martel Sans ExtraLight"/>
              </a:rPr>
              <a:t>Du datacenter à l’edge computing depuis 2012</a:t>
            </a:r>
            <a:endParaRPr/>
          </a:p>
        </p:txBody>
      </p:sp>
      <p:cxnSp>
        <p:nvCxnSpPr>
          <p:cNvPr id="265" name="Google Shape;265;p27"/>
          <p:cNvCxnSpPr/>
          <p:nvPr/>
        </p:nvCxnSpPr>
        <p:spPr>
          <a:xfrm>
            <a:off x="5084064" y="1008529"/>
            <a:ext cx="7107936" cy="0"/>
          </a:xfrm>
          <a:prstGeom prst="straightConnector1">
            <a:avLst/>
          </a:prstGeom>
          <a:noFill/>
          <a:ln cap="flat" cmpd="sng" w="15875">
            <a:solidFill>
              <a:srgbClr val="006794"/>
            </a:solidFill>
            <a:prstDash val="solid"/>
            <a:miter lim="8000"/>
            <a:headEnd len="sm" w="sm" type="none"/>
            <a:tailEnd len="sm" w="sm" type="none"/>
          </a:ln>
        </p:spPr>
      </p:cxnSp>
      <p:sp>
        <p:nvSpPr>
          <p:cNvPr id="266" name="Google Shape;266;p27"/>
          <p:cNvSpPr txBox="1"/>
          <p:nvPr/>
        </p:nvSpPr>
        <p:spPr>
          <a:xfrm>
            <a:off x="546787" y="3784181"/>
            <a:ext cx="2110689"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1400" u="none" cap="none" strike="noStrike">
                <a:solidFill>
                  <a:schemeClr val="dk2"/>
                </a:solidFill>
                <a:latin typeface="Martel Sans"/>
                <a:ea typeface="Martel Sans"/>
                <a:cs typeface="Martel Sans"/>
                <a:sym typeface="Martel Sans"/>
              </a:rPr>
              <a:t>+4 000 clients </a:t>
            </a:r>
            <a:br>
              <a:rPr b="1" i="0" lang="en-US" sz="1400" u="none" cap="none" strike="noStrike">
                <a:solidFill>
                  <a:schemeClr val="dk2"/>
                </a:solidFill>
                <a:latin typeface="Martel Sans"/>
                <a:ea typeface="Martel Sans"/>
                <a:cs typeface="Martel Sans"/>
                <a:sym typeface="Martel Sans"/>
              </a:rPr>
            </a:br>
            <a:r>
              <a:rPr b="1" i="0" lang="en-US" sz="1400" u="none" cap="none" strike="noStrike">
                <a:solidFill>
                  <a:schemeClr val="dk2"/>
                </a:solidFill>
                <a:latin typeface="Martel Sans"/>
                <a:ea typeface="Martel Sans"/>
                <a:cs typeface="Martel Sans"/>
                <a:sym typeface="Martel Sans"/>
              </a:rPr>
              <a:t>dans +30 pays</a:t>
            </a:r>
            <a:endParaRPr b="1" i="0" sz="1400" u="none" cap="none" strike="noStrike">
              <a:solidFill>
                <a:schemeClr val="dk2"/>
              </a:solidFill>
              <a:latin typeface="Martel Sans"/>
              <a:ea typeface="Martel Sans"/>
              <a:cs typeface="Martel Sans"/>
              <a:sym typeface="Martel Sans"/>
            </a:endParaRPr>
          </a:p>
        </p:txBody>
      </p:sp>
      <p:sp>
        <p:nvSpPr>
          <p:cNvPr id="267" name="Google Shape;267;p27"/>
          <p:cNvSpPr txBox="1"/>
          <p:nvPr/>
        </p:nvSpPr>
        <p:spPr>
          <a:xfrm>
            <a:off x="546787" y="5442133"/>
            <a:ext cx="1677939"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2"/>
                </a:solidFill>
                <a:latin typeface="Martel Sans"/>
                <a:ea typeface="Martel Sans"/>
                <a:cs typeface="Martel Sans"/>
                <a:sym typeface="Martel Sans"/>
              </a:rPr>
              <a:t>+</a:t>
            </a:r>
            <a:r>
              <a:rPr b="1" i="0" lang="en-US" sz="1400" u="none" cap="none" strike="noStrike">
                <a:solidFill>
                  <a:schemeClr val="dk2"/>
                </a:solidFill>
                <a:latin typeface="Martel Sans"/>
                <a:ea typeface="Martel Sans"/>
                <a:cs typeface="Martel Sans"/>
                <a:sym typeface="Martel Sans"/>
              </a:rPr>
              <a:t>100k sites</a:t>
            </a:r>
            <a:endParaRPr b="1" i="0" sz="1400" u="none" cap="none" strike="noStrike">
              <a:solidFill>
                <a:schemeClr val="dk2"/>
              </a:solidFill>
              <a:latin typeface="Martel Sans"/>
              <a:ea typeface="Martel Sans"/>
              <a:cs typeface="Martel Sans"/>
              <a:sym typeface="Martel Sans"/>
            </a:endParaRPr>
          </a:p>
        </p:txBody>
      </p:sp>
      <p:sp>
        <p:nvSpPr>
          <p:cNvPr id="268" name="Google Shape;268;p27"/>
          <p:cNvSpPr txBox="1"/>
          <p:nvPr/>
        </p:nvSpPr>
        <p:spPr>
          <a:xfrm>
            <a:off x="2798326" y="3796195"/>
            <a:ext cx="1677939"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1400" u="none" cap="none" strike="noStrike">
                <a:solidFill>
                  <a:schemeClr val="dk2"/>
                </a:solidFill>
                <a:latin typeface="Martel Sans"/>
                <a:ea typeface="Martel Sans"/>
                <a:cs typeface="Martel Sans"/>
                <a:sym typeface="Martel Sans"/>
              </a:rPr>
              <a:t>2 000 </a:t>
            </a:r>
            <a:endParaRPr/>
          </a:p>
          <a:p>
            <a:pPr indent="0" lvl="0" marL="0" marR="0" rtl="0" algn="l">
              <a:lnSpc>
                <a:spcPct val="100000"/>
              </a:lnSpc>
              <a:spcBef>
                <a:spcPts val="0"/>
              </a:spcBef>
              <a:spcAft>
                <a:spcPts val="0"/>
              </a:spcAft>
              <a:buClr>
                <a:srgbClr val="000000"/>
              </a:buClr>
              <a:buSzPts val="2400"/>
              <a:buFont typeface="Arial"/>
              <a:buNone/>
            </a:pPr>
            <a:r>
              <a:rPr b="1" i="0" lang="en-US" sz="1400" u="none" cap="none" strike="noStrike">
                <a:solidFill>
                  <a:schemeClr val="dk2"/>
                </a:solidFill>
                <a:latin typeface="Martel Sans"/>
                <a:ea typeface="Martel Sans"/>
                <a:cs typeface="Martel Sans"/>
                <a:sym typeface="Martel Sans"/>
              </a:rPr>
              <a:t>partenaires</a:t>
            </a:r>
            <a:endParaRPr b="1" i="0" sz="1400" u="none" cap="none" strike="noStrike">
              <a:solidFill>
                <a:schemeClr val="dk2"/>
              </a:solidFill>
              <a:latin typeface="Martel Sans"/>
              <a:ea typeface="Martel Sans"/>
              <a:cs typeface="Martel Sans"/>
              <a:sym typeface="Martel Sans"/>
            </a:endParaRPr>
          </a:p>
        </p:txBody>
      </p:sp>
      <p:sp>
        <p:nvSpPr>
          <p:cNvPr id="269" name="Google Shape;269;p27"/>
          <p:cNvSpPr txBox="1"/>
          <p:nvPr/>
        </p:nvSpPr>
        <p:spPr>
          <a:xfrm>
            <a:off x="2796598" y="5461781"/>
            <a:ext cx="1677939"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1400" u="none" cap="none" strike="noStrike">
                <a:solidFill>
                  <a:schemeClr val="dk2"/>
                </a:solidFill>
                <a:latin typeface="Martel Sans"/>
                <a:ea typeface="Martel Sans"/>
                <a:cs typeface="Martel Sans"/>
                <a:sym typeface="Martel Sans"/>
              </a:rPr>
              <a:t>+30+ brevets</a:t>
            </a:r>
            <a:endParaRPr b="1" i="0" sz="1400" u="none" cap="none" strike="noStrike">
              <a:solidFill>
                <a:schemeClr val="dk2"/>
              </a:solidFill>
              <a:latin typeface="Martel Sans"/>
              <a:ea typeface="Martel Sans"/>
              <a:cs typeface="Martel Sans"/>
              <a:sym typeface="Martel Sans"/>
            </a:endParaRPr>
          </a:p>
        </p:txBody>
      </p:sp>
      <p:grpSp>
        <p:nvGrpSpPr>
          <p:cNvPr id="270" name="Google Shape;270;p27"/>
          <p:cNvGrpSpPr/>
          <p:nvPr/>
        </p:nvGrpSpPr>
        <p:grpSpPr>
          <a:xfrm>
            <a:off x="669604" y="2604533"/>
            <a:ext cx="1038086" cy="1014603"/>
            <a:chOff x="2594610" y="4129087"/>
            <a:chExt cx="526255" cy="514350"/>
          </a:xfrm>
        </p:grpSpPr>
        <p:grpSp>
          <p:nvGrpSpPr>
            <p:cNvPr id="271" name="Google Shape;271;p27"/>
            <p:cNvGrpSpPr/>
            <p:nvPr/>
          </p:nvGrpSpPr>
          <p:grpSpPr>
            <a:xfrm>
              <a:off x="2594610" y="4378166"/>
              <a:ext cx="526255" cy="265271"/>
              <a:chOff x="2594610" y="4378166"/>
              <a:chExt cx="526255" cy="265271"/>
            </a:xfrm>
          </p:grpSpPr>
          <p:sp>
            <p:nvSpPr>
              <p:cNvPr id="272" name="Google Shape;272;p27"/>
              <p:cNvSpPr/>
              <p:nvPr/>
            </p:nvSpPr>
            <p:spPr>
              <a:xfrm>
                <a:off x="2636520" y="4408169"/>
                <a:ext cx="268604" cy="107632"/>
              </a:xfrm>
              <a:custGeom>
                <a:rect b="b" l="l" r="r" t="t"/>
                <a:pathLst>
                  <a:path extrusionOk="0" h="107632" w="268604">
                    <a:moveTo>
                      <a:pt x="162877" y="86678"/>
                    </a:moveTo>
                    <a:lnTo>
                      <a:pt x="226695" y="86678"/>
                    </a:lnTo>
                    <a:cubicBezTo>
                      <a:pt x="249555" y="84773"/>
                      <a:pt x="268605" y="65723"/>
                      <a:pt x="268605" y="42863"/>
                    </a:cubicBezTo>
                    <a:lnTo>
                      <a:pt x="268605" y="42863"/>
                    </a:lnTo>
                    <a:cubicBezTo>
                      <a:pt x="268605" y="19050"/>
                      <a:pt x="249555" y="0"/>
                      <a:pt x="225742" y="0"/>
                    </a:cubicBezTo>
                    <a:lnTo>
                      <a:pt x="136207" y="1905"/>
                    </a:lnTo>
                    <a:cubicBezTo>
                      <a:pt x="116205" y="1905"/>
                      <a:pt x="97155" y="10478"/>
                      <a:pt x="82867" y="24765"/>
                    </a:cubicBezTo>
                    <a:lnTo>
                      <a:pt x="0" y="107633"/>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27"/>
              <p:cNvSpPr/>
              <p:nvPr/>
            </p:nvSpPr>
            <p:spPr>
              <a:xfrm>
                <a:off x="2727007" y="4378166"/>
                <a:ext cx="393858" cy="225266"/>
              </a:xfrm>
              <a:custGeom>
                <a:rect b="b" l="l" r="r" t="t"/>
                <a:pathLst>
                  <a:path extrusionOk="0" h="225266" w="393858">
                    <a:moveTo>
                      <a:pt x="51435" y="117634"/>
                    </a:moveTo>
                    <a:lnTo>
                      <a:pt x="185738" y="114776"/>
                    </a:lnTo>
                    <a:cubicBezTo>
                      <a:pt x="214313" y="114776"/>
                      <a:pt x="241935" y="102394"/>
                      <a:pt x="261938" y="82391"/>
                    </a:cubicBezTo>
                    <a:lnTo>
                      <a:pt x="334328" y="10001"/>
                    </a:lnTo>
                    <a:cubicBezTo>
                      <a:pt x="347663" y="-3334"/>
                      <a:pt x="370522" y="-3334"/>
                      <a:pt x="383857" y="10001"/>
                    </a:cubicBezTo>
                    <a:lnTo>
                      <a:pt x="383857" y="10001"/>
                    </a:lnTo>
                    <a:cubicBezTo>
                      <a:pt x="397192" y="23336"/>
                      <a:pt x="397192" y="46196"/>
                      <a:pt x="383857" y="59531"/>
                    </a:cubicBezTo>
                    <a:lnTo>
                      <a:pt x="301942" y="141446"/>
                    </a:lnTo>
                    <a:cubicBezTo>
                      <a:pt x="301942" y="141446"/>
                      <a:pt x="301942" y="141446"/>
                      <a:pt x="301942" y="141446"/>
                    </a:cubicBezTo>
                    <a:cubicBezTo>
                      <a:pt x="266700" y="175736"/>
                      <a:pt x="219075" y="193834"/>
                      <a:pt x="169545" y="194786"/>
                    </a:cubicBezTo>
                    <a:lnTo>
                      <a:pt x="72390" y="196691"/>
                    </a:lnTo>
                    <a:cubicBezTo>
                      <a:pt x="45720" y="196691"/>
                      <a:pt x="19050" y="206216"/>
                      <a:pt x="0" y="225266"/>
                    </a:cubicBezTo>
                    <a:cubicBezTo>
                      <a:pt x="0" y="225266"/>
                      <a:pt x="0" y="225266"/>
                      <a:pt x="0" y="225266"/>
                    </a:cubicBez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27"/>
              <p:cNvSpPr/>
              <p:nvPr/>
            </p:nvSpPr>
            <p:spPr>
              <a:xfrm>
                <a:off x="2594610" y="4498657"/>
                <a:ext cx="150494" cy="144780"/>
              </a:xfrm>
              <a:custGeom>
                <a:rect b="b" l="l" r="r" t="t"/>
                <a:pathLst>
                  <a:path extrusionOk="0" h="144780" w="150494">
                    <a:moveTo>
                      <a:pt x="0" y="26670"/>
                    </a:moveTo>
                    <a:lnTo>
                      <a:pt x="26670" y="0"/>
                    </a:lnTo>
                    <a:lnTo>
                      <a:pt x="150495" y="119063"/>
                    </a:lnTo>
                    <a:lnTo>
                      <a:pt x="124777" y="14478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75" name="Google Shape;275;p27"/>
            <p:cNvGrpSpPr/>
            <p:nvPr/>
          </p:nvGrpSpPr>
          <p:grpSpPr>
            <a:xfrm>
              <a:off x="2710814" y="4129087"/>
              <a:ext cx="391478" cy="339090"/>
              <a:chOff x="2710814" y="4129087"/>
              <a:chExt cx="391478" cy="339090"/>
            </a:xfrm>
          </p:grpSpPr>
          <p:sp>
            <p:nvSpPr>
              <p:cNvPr id="276" name="Google Shape;276;p27"/>
              <p:cNvSpPr/>
              <p:nvPr/>
            </p:nvSpPr>
            <p:spPr>
              <a:xfrm>
                <a:off x="2710814" y="4129087"/>
                <a:ext cx="390525" cy="290512"/>
              </a:xfrm>
              <a:custGeom>
                <a:rect b="b" l="l" r="r" t="t"/>
                <a:pathLst>
                  <a:path extrusionOk="0" h="290512" w="390525">
                    <a:moveTo>
                      <a:pt x="24765" y="290513"/>
                    </a:moveTo>
                    <a:cubicBezTo>
                      <a:pt x="9525" y="261938"/>
                      <a:pt x="0" y="229553"/>
                      <a:pt x="0" y="195263"/>
                    </a:cubicBezTo>
                    <a:cubicBezTo>
                      <a:pt x="0" y="87630"/>
                      <a:pt x="87630" y="0"/>
                      <a:pt x="195263" y="0"/>
                    </a:cubicBezTo>
                    <a:cubicBezTo>
                      <a:pt x="302895" y="0"/>
                      <a:pt x="390525" y="87630"/>
                      <a:pt x="390525" y="195263"/>
                    </a:cubicBezTo>
                    <a:cubicBezTo>
                      <a:pt x="390525" y="302895"/>
                      <a:pt x="387668" y="232410"/>
                      <a:pt x="382905" y="249555"/>
                    </a:cubicBez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27"/>
              <p:cNvSpPr/>
              <p:nvPr/>
            </p:nvSpPr>
            <p:spPr>
              <a:xfrm>
                <a:off x="2711767" y="4308157"/>
                <a:ext cx="58102" cy="100965"/>
              </a:xfrm>
              <a:custGeom>
                <a:rect b="b" l="l" r="r" t="t"/>
                <a:pathLst>
                  <a:path extrusionOk="0" h="100965" w="58102">
                    <a:moveTo>
                      <a:pt x="58103" y="100965"/>
                    </a:moveTo>
                    <a:cubicBezTo>
                      <a:pt x="56198" y="99060"/>
                      <a:pt x="55245" y="97155"/>
                      <a:pt x="54293" y="94298"/>
                    </a:cubicBezTo>
                    <a:lnTo>
                      <a:pt x="54293" y="94298"/>
                    </a:lnTo>
                    <a:cubicBezTo>
                      <a:pt x="53340" y="81915"/>
                      <a:pt x="48578" y="69533"/>
                      <a:pt x="41910" y="59055"/>
                    </a:cubicBezTo>
                    <a:lnTo>
                      <a:pt x="27623" y="36195"/>
                    </a:lnTo>
                    <a:cubicBezTo>
                      <a:pt x="25718" y="33338"/>
                      <a:pt x="23813" y="30480"/>
                      <a:pt x="21908" y="27623"/>
                    </a:cubicBezTo>
                    <a:lnTo>
                      <a:pt x="0" y="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27"/>
              <p:cNvSpPr/>
              <p:nvPr/>
            </p:nvSpPr>
            <p:spPr>
              <a:xfrm>
                <a:off x="2758576" y="4173774"/>
                <a:ext cx="102733" cy="234395"/>
              </a:xfrm>
              <a:custGeom>
                <a:rect b="b" l="l" r="r" t="t"/>
                <a:pathLst>
                  <a:path extrusionOk="0" h="234395" w="102733">
                    <a:moveTo>
                      <a:pt x="21771" y="1985"/>
                    </a:moveTo>
                    <a:lnTo>
                      <a:pt x="34154" y="81"/>
                    </a:lnTo>
                    <a:cubicBezTo>
                      <a:pt x="43679" y="-872"/>
                      <a:pt x="52251" y="6748"/>
                      <a:pt x="51299" y="16273"/>
                    </a:cubicBezTo>
                    <a:lnTo>
                      <a:pt x="51299" y="16273"/>
                    </a:lnTo>
                    <a:cubicBezTo>
                      <a:pt x="51299" y="24845"/>
                      <a:pt x="57014" y="32466"/>
                      <a:pt x="66539" y="32466"/>
                    </a:cubicBezTo>
                    <a:lnTo>
                      <a:pt x="69396" y="32466"/>
                    </a:lnTo>
                    <a:cubicBezTo>
                      <a:pt x="83684" y="32466"/>
                      <a:pt x="95114" y="42943"/>
                      <a:pt x="97019" y="57231"/>
                    </a:cubicBezTo>
                    <a:lnTo>
                      <a:pt x="97019" y="57231"/>
                    </a:lnTo>
                    <a:cubicBezTo>
                      <a:pt x="98924" y="70566"/>
                      <a:pt x="90351" y="82948"/>
                      <a:pt x="77969" y="86758"/>
                    </a:cubicBezTo>
                    <a:lnTo>
                      <a:pt x="61776" y="91520"/>
                    </a:lnTo>
                    <a:cubicBezTo>
                      <a:pt x="51299" y="94378"/>
                      <a:pt x="43679" y="102950"/>
                      <a:pt x="41774" y="113428"/>
                    </a:cubicBezTo>
                    <a:lnTo>
                      <a:pt x="41774" y="113428"/>
                    </a:lnTo>
                    <a:cubicBezTo>
                      <a:pt x="40821" y="120095"/>
                      <a:pt x="32249" y="122953"/>
                      <a:pt x="26534" y="118191"/>
                    </a:cubicBezTo>
                    <a:lnTo>
                      <a:pt x="26534" y="118191"/>
                    </a:lnTo>
                    <a:cubicBezTo>
                      <a:pt x="20819" y="112475"/>
                      <a:pt x="11294" y="113428"/>
                      <a:pt x="6531" y="120095"/>
                    </a:cubicBezTo>
                    <a:lnTo>
                      <a:pt x="6531" y="120095"/>
                    </a:lnTo>
                    <a:cubicBezTo>
                      <a:pt x="-1089" y="129620"/>
                      <a:pt x="-2041" y="142956"/>
                      <a:pt x="3674" y="154385"/>
                    </a:cubicBezTo>
                    <a:lnTo>
                      <a:pt x="3674" y="156291"/>
                    </a:lnTo>
                    <a:cubicBezTo>
                      <a:pt x="13199" y="173435"/>
                      <a:pt x="29391" y="185818"/>
                      <a:pt x="47489" y="190581"/>
                    </a:cubicBezTo>
                    <a:lnTo>
                      <a:pt x="47489" y="190581"/>
                    </a:lnTo>
                    <a:cubicBezTo>
                      <a:pt x="58919" y="193438"/>
                      <a:pt x="68444" y="199153"/>
                      <a:pt x="77016" y="206773"/>
                    </a:cubicBezTo>
                    <a:lnTo>
                      <a:pt x="102734" y="234395"/>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27"/>
              <p:cNvSpPr/>
              <p:nvPr/>
            </p:nvSpPr>
            <p:spPr>
              <a:xfrm>
                <a:off x="3016567" y="4304225"/>
                <a:ext cx="85725" cy="127756"/>
              </a:xfrm>
              <a:custGeom>
                <a:rect b="b" l="l" r="r" t="t"/>
                <a:pathLst>
                  <a:path extrusionOk="0" h="127756" w="85725">
                    <a:moveTo>
                      <a:pt x="0" y="127757"/>
                    </a:moveTo>
                    <a:cubicBezTo>
                      <a:pt x="1905" y="114422"/>
                      <a:pt x="8573" y="96325"/>
                      <a:pt x="19050" y="86800"/>
                    </a:cubicBezTo>
                    <a:lnTo>
                      <a:pt x="29528" y="77275"/>
                    </a:lnTo>
                    <a:cubicBezTo>
                      <a:pt x="31433" y="75369"/>
                      <a:pt x="32385" y="73465"/>
                      <a:pt x="33338" y="71559"/>
                    </a:cubicBezTo>
                    <a:lnTo>
                      <a:pt x="35243" y="62034"/>
                    </a:lnTo>
                    <a:cubicBezTo>
                      <a:pt x="36195" y="54415"/>
                      <a:pt x="30480" y="48700"/>
                      <a:pt x="22860" y="49652"/>
                    </a:cubicBezTo>
                    <a:lnTo>
                      <a:pt x="22860" y="49652"/>
                    </a:lnTo>
                    <a:cubicBezTo>
                      <a:pt x="19050" y="49652"/>
                      <a:pt x="14288" y="49652"/>
                      <a:pt x="11430" y="44890"/>
                    </a:cubicBezTo>
                    <a:lnTo>
                      <a:pt x="3810" y="32507"/>
                    </a:lnTo>
                    <a:cubicBezTo>
                      <a:pt x="953" y="28697"/>
                      <a:pt x="1905" y="22982"/>
                      <a:pt x="3810" y="19172"/>
                    </a:cubicBezTo>
                    <a:lnTo>
                      <a:pt x="3810" y="19172"/>
                    </a:lnTo>
                    <a:cubicBezTo>
                      <a:pt x="7620" y="15362"/>
                      <a:pt x="13335" y="13457"/>
                      <a:pt x="18098" y="16315"/>
                    </a:cubicBezTo>
                    <a:lnTo>
                      <a:pt x="21908" y="18219"/>
                    </a:lnTo>
                    <a:cubicBezTo>
                      <a:pt x="27623" y="22030"/>
                      <a:pt x="35243" y="16315"/>
                      <a:pt x="33338" y="9647"/>
                    </a:cubicBezTo>
                    <a:lnTo>
                      <a:pt x="33338" y="9647"/>
                    </a:lnTo>
                    <a:cubicBezTo>
                      <a:pt x="32385" y="3932"/>
                      <a:pt x="37148" y="-831"/>
                      <a:pt x="42863" y="122"/>
                    </a:cubicBezTo>
                    <a:lnTo>
                      <a:pt x="42863" y="122"/>
                    </a:lnTo>
                    <a:cubicBezTo>
                      <a:pt x="56198" y="2980"/>
                      <a:pt x="67628" y="9647"/>
                      <a:pt x="75248" y="20125"/>
                    </a:cubicBezTo>
                    <a:lnTo>
                      <a:pt x="85725" y="33459"/>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27"/>
              <p:cNvSpPr/>
              <p:nvPr/>
            </p:nvSpPr>
            <p:spPr>
              <a:xfrm>
                <a:off x="2900898" y="4162425"/>
                <a:ext cx="114716" cy="305752"/>
              </a:xfrm>
              <a:custGeom>
                <a:rect b="b" l="l" r="r" t="t"/>
                <a:pathLst>
                  <a:path extrusionOk="0" h="305752" w="114716">
                    <a:moveTo>
                      <a:pt x="114717" y="0"/>
                    </a:moveTo>
                    <a:lnTo>
                      <a:pt x="114717" y="0"/>
                    </a:lnTo>
                    <a:cubicBezTo>
                      <a:pt x="113764" y="11430"/>
                      <a:pt x="103287" y="20003"/>
                      <a:pt x="90904" y="19050"/>
                    </a:cubicBezTo>
                    <a:lnTo>
                      <a:pt x="80427" y="19050"/>
                    </a:lnTo>
                    <a:cubicBezTo>
                      <a:pt x="75664" y="17145"/>
                      <a:pt x="70902" y="19050"/>
                      <a:pt x="66139" y="21907"/>
                    </a:cubicBezTo>
                    <a:lnTo>
                      <a:pt x="54709" y="29528"/>
                    </a:lnTo>
                    <a:cubicBezTo>
                      <a:pt x="46137" y="35243"/>
                      <a:pt x="41374" y="43815"/>
                      <a:pt x="41374" y="54293"/>
                    </a:cubicBezTo>
                    <a:lnTo>
                      <a:pt x="41374" y="64770"/>
                    </a:lnTo>
                    <a:cubicBezTo>
                      <a:pt x="41374" y="70485"/>
                      <a:pt x="39469" y="76200"/>
                      <a:pt x="36612" y="80963"/>
                    </a:cubicBezTo>
                    <a:lnTo>
                      <a:pt x="36612" y="80963"/>
                    </a:lnTo>
                    <a:cubicBezTo>
                      <a:pt x="32802" y="86678"/>
                      <a:pt x="28039" y="90488"/>
                      <a:pt x="21372" y="92393"/>
                    </a:cubicBezTo>
                    <a:lnTo>
                      <a:pt x="21372" y="92393"/>
                    </a:lnTo>
                    <a:cubicBezTo>
                      <a:pt x="16609" y="94297"/>
                      <a:pt x="13752" y="98107"/>
                      <a:pt x="13752" y="102870"/>
                    </a:cubicBezTo>
                    <a:lnTo>
                      <a:pt x="13752" y="106680"/>
                    </a:lnTo>
                    <a:cubicBezTo>
                      <a:pt x="13752" y="111443"/>
                      <a:pt x="16609" y="116205"/>
                      <a:pt x="21372" y="117157"/>
                    </a:cubicBezTo>
                    <a:lnTo>
                      <a:pt x="28039" y="119063"/>
                    </a:lnTo>
                    <a:cubicBezTo>
                      <a:pt x="31849" y="120015"/>
                      <a:pt x="36612" y="119063"/>
                      <a:pt x="40422" y="117157"/>
                    </a:cubicBezTo>
                    <a:lnTo>
                      <a:pt x="49947" y="111443"/>
                    </a:lnTo>
                    <a:cubicBezTo>
                      <a:pt x="54709" y="107632"/>
                      <a:pt x="62329" y="108585"/>
                      <a:pt x="67092" y="111443"/>
                    </a:cubicBezTo>
                    <a:lnTo>
                      <a:pt x="78522" y="120968"/>
                    </a:lnTo>
                    <a:cubicBezTo>
                      <a:pt x="85189" y="126682"/>
                      <a:pt x="85189" y="137160"/>
                      <a:pt x="78522" y="142875"/>
                    </a:cubicBezTo>
                    <a:lnTo>
                      <a:pt x="78522" y="142875"/>
                    </a:lnTo>
                    <a:cubicBezTo>
                      <a:pt x="76617" y="144780"/>
                      <a:pt x="73759" y="145732"/>
                      <a:pt x="70902" y="145732"/>
                    </a:cubicBezTo>
                    <a:lnTo>
                      <a:pt x="30897" y="149543"/>
                    </a:lnTo>
                    <a:cubicBezTo>
                      <a:pt x="24229" y="149543"/>
                      <a:pt x="16609" y="153353"/>
                      <a:pt x="11847" y="158115"/>
                    </a:cubicBezTo>
                    <a:lnTo>
                      <a:pt x="11847" y="158115"/>
                    </a:lnTo>
                    <a:cubicBezTo>
                      <a:pt x="3274" y="165735"/>
                      <a:pt x="-1488" y="178118"/>
                      <a:pt x="417" y="189547"/>
                    </a:cubicBezTo>
                    <a:lnTo>
                      <a:pt x="417" y="189547"/>
                    </a:lnTo>
                    <a:cubicBezTo>
                      <a:pt x="2322" y="203835"/>
                      <a:pt x="13752" y="216218"/>
                      <a:pt x="28039" y="218122"/>
                    </a:cubicBezTo>
                    <a:lnTo>
                      <a:pt x="32802" y="218122"/>
                    </a:lnTo>
                    <a:cubicBezTo>
                      <a:pt x="36612" y="220028"/>
                      <a:pt x="39469" y="220980"/>
                      <a:pt x="42327" y="223838"/>
                    </a:cubicBezTo>
                    <a:lnTo>
                      <a:pt x="55662" y="236220"/>
                    </a:lnTo>
                    <a:cubicBezTo>
                      <a:pt x="59472" y="240030"/>
                      <a:pt x="62329" y="244793"/>
                      <a:pt x="62329" y="250507"/>
                    </a:cubicBezTo>
                    <a:lnTo>
                      <a:pt x="62329" y="282893"/>
                    </a:lnTo>
                    <a:cubicBezTo>
                      <a:pt x="63282" y="286703"/>
                      <a:pt x="75664" y="301943"/>
                      <a:pt x="78522" y="305753"/>
                    </a:cubicBez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81" name="Google Shape;281;p27"/>
          <p:cNvGrpSpPr/>
          <p:nvPr/>
        </p:nvGrpSpPr>
        <p:grpSpPr>
          <a:xfrm>
            <a:off x="2784531" y="2736682"/>
            <a:ext cx="1063436" cy="910318"/>
            <a:chOff x="5800509" y="4137548"/>
            <a:chExt cx="590981" cy="505889"/>
          </a:xfrm>
        </p:grpSpPr>
        <p:grpSp>
          <p:nvGrpSpPr>
            <p:cNvPr id="282" name="Google Shape;282;p27"/>
            <p:cNvGrpSpPr/>
            <p:nvPr/>
          </p:nvGrpSpPr>
          <p:grpSpPr>
            <a:xfrm>
              <a:off x="5800509" y="4137548"/>
              <a:ext cx="590981" cy="505889"/>
              <a:chOff x="5800509" y="4137548"/>
              <a:chExt cx="590981" cy="505889"/>
            </a:xfrm>
          </p:grpSpPr>
          <p:grpSp>
            <p:nvGrpSpPr>
              <p:cNvPr id="283" name="Google Shape;283;p27"/>
              <p:cNvGrpSpPr/>
              <p:nvPr/>
            </p:nvGrpSpPr>
            <p:grpSpPr>
              <a:xfrm>
                <a:off x="5987680" y="4404414"/>
                <a:ext cx="216638" cy="239023"/>
                <a:chOff x="5987680" y="4404414"/>
                <a:chExt cx="216638" cy="239023"/>
              </a:xfrm>
            </p:grpSpPr>
            <p:sp>
              <p:nvSpPr>
                <p:cNvPr id="284" name="Google Shape;284;p27"/>
                <p:cNvSpPr/>
                <p:nvPr/>
              </p:nvSpPr>
              <p:spPr>
                <a:xfrm>
                  <a:off x="6135667" y="4404414"/>
                  <a:ext cx="68651" cy="174252"/>
                </a:xfrm>
                <a:custGeom>
                  <a:rect b="b" l="l" r="r" t="t"/>
                  <a:pathLst>
                    <a:path extrusionOk="0" h="174252" w="68651">
                      <a:moveTo>
                        <a:pt x="6052" y="174253"/>
                      </a:moveTo>
                      <a:lnTo>
                        <a:pt x="28912" y="164728"/>
                      </a:lnTo>
                      <a:cubicBezTo>
                        <a:pt x="48914" y="156155"/>
                        <a:pt x="62250" y="138058"/>
                        <a:pt x="65107" y="117103"/>
                      </a:cubicBezTo>
                      <a:lnTo>
                        <a:pt x="67964" y="99005"/>
                      </a:lnTo>
                      <a:cubicBezTo>
                        <a:pt x="69870" y="81860"/>
                        <a:pt x="67964" y="65668"/>
                        <a:pt x="60345" y="50428"/>
                      </a:cubicBezTo>
                      <a:lnTo>
                        <a:pt x="42247" y="12328"/>
                      </a:lnTo>
                      <a:cubicBezTo>
                        <a:pt x="37485" y="1850"/>
                        <a:pt x="24150" y="-2912"/>
                        <a:pt x="13672" y="1850"/>
                      </a:cubicBezTo>
                      <a:lnTo>
                        <a:pt x="13672" y="1850"/>
                      </a:lnTo>
                      <a:cubicBezTo>
                        <a:pt x="2242" y="6613"/>
                        <a:pt x="-3473" y="19948"/>
                        <a:pt x="2242" y="31378"/>
                      </a:cubicBezTo>
                      <a:lnTo>
                        <a:pt x="21292" y="73288"/>
                      </a:lnTo>
                      <a:cubicBezTo>
                        <a:pt x="24150" y="79003"/>
                        <a:pt x="25102" y="85670"/>
                        <a:pt x="24150" y="92338"/>
                      </a:cubicBezTo>
                      <a:lnTo>
                        <a:pt x="22245" y="110435"/>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27"/>
                <p:cNvSpPr/>
                <p:nvPr/>
              </p:nvSpPr>
              <p:spPr>
                <a:xfrm>
                  <a:off x="5987680" y="4404414"/>
                  <a:ext cx="68651" cy="174252"/>
                </a:xfrm>
                <a:custGeom>
                  <a:rect b="b" l="l" r="r" t="t"/>
                  <a:pathLst>
                    <a:path extrusionOk="0" h="174252" w="68651">
                      <a:moveTo>
                        <a:pt x="62600" y="174253"/>
                      </a:moveTo>
                      <a:lnTo>
                        <a:pt x="39739" y="164728"/>
                      </a:lnTo>
                      <a:cubicBezTo>
                        <a:pt x="19737" y="156155"/>
                        <a:pt x="6402" y="138058"/>
                        <a:pt x="3545" y="117103"/>
                      </a:cubicBezTo>
                      <a:lnTo>
                        <a:pt x="687" y="99005"/>
                      </a:lnTo>
                      <a:cubicBezTo>
                        <a:pt x="-1218" y="81860"/>
                        <a:pt x="687" y="65668"/>
                        <a:pt x="8307" y="50428"/>
                      </a:cubicBezTo>
                      <a:lnTo>
                        <a:pt x="26404" y="12328"/>
                      </a:lnTo>
                      <a:cubicBezTo>
                        <a:pt x="31167" y="1850"/>
                        <a:pt x="44502" y="-2912"/>
                        <a:pt x="54979" y="1850"/>
                      </a:cubicBezTo>
                      <a:lnTo>
                        <a:pt x="54979" y="1850"/>
                      </a:lnTo>
                      <a:cubicBezTo>
                        <a:pt x="66410" y="6613"/>
                        <a:pt x="72125" y="19948"/>
                        <a:pt x="66410" y="31378"/>
                      </a:cubicBezTo>
                      <a:lnTo>
                        <a:pt x="47360" y="73288"/>
                      </a:lnTo>
                      <a:cubicBezTo>
                        <a:pt x="44502" y="79003"/>
                        <a:pt x="43550" y="85670"/>
                        <a:pt x="44502" y="92338"/>
                      </a:cubicBezTo>
                      <a:lnTo>
                        <a:pt x="46407" y="10853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27"/>
                <p:cNvSpPr/>
                <p:nvPr/>
              </p:nvSpPr>
              <p:spPr>
                <a:xfrm>
                  <a:off x="6050280" y="4532947"/>
                  <a:ext cx="91439" cy="110490"/>
                </a:xfrm>
                <a:custGeom>
                  <a:rect b="b" l="l" r="r" t="t"/>
                  <a:pathLst>
                    <a:path extrusionOk="0" h="110490" w="91439">
                      <a:moveTo>
                        <a:pt x="45720" y="0"/>
                      </a:moveTo>
                      <a:lnTo>
                        <a:pt x="45720" y="0"/>
                      </a:lnTo>
                      <a:cubicBezTo>
                        <a:pt x="70485" y="0"/>
                        <a:pt x="91440" y="20003"/>
                        <a:pt x="91440" y="45720"/>
                      </a:cubicBezTo>
                      <a:lnTo>
                        <a:pt x="91440" y="64770"/>
                      </a:lnTo>
                      <a:cubicBezTo>
                        <a:pt x="91440" y="89535"/>
                        <a:pt x="71438" y="110490"/>
                        <a:pt x="45720" y="110490"/>
                      </a:cubicBezTo>
                      <a:lnTo>
                        <a:pt x="45720" y="110490"/>
                      </a:lnTo>
                      <a:cubicBezTo>
                        <a:pt x="20955" y="110490"/>
                        <a:pt x="0" y="90488"/>
                        <a:pt x="0" y="64770"/>
                      </a:cubicBezTo>
                      <a:lnTo>
                        <a:pt x="0" y="45720"/>
                      </a:lnTo>
                      <a:cubicBezTo>
                        <a:pt x="0" y="20955"/>
                        <a:pt x="20002" y="0"/>
                        <a:pt x="45720" y="0"/>
                      </a:cubicBezTo>
                      <a:close/>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87" name="Google Shape;287;p27"/>
              <p:cNvGrpSpPr/>
              <p:nvPr/>
            </p:nvGrpSpPr>
            <p:grpSpPr>
              <a:xfrm>
                <a:off x="5800509" y="4137548"/>
                <a:ext cx="247050" cy="217281"/>
                <a:chOff x="5800509" y="4137548"/>
                <a:chExt cx="247050" cy="217281"/>
              </a:xfrm>
            </p:grpSpPr>
            <p:sp>
              <p:nvSpPr>
                <p:cNvPr id="288" name="Google Shape;288;p27"/>
                <p:cNvSpPr/>
                <p:nvPr/>
              </p:nvSpPr>
              <p:spPr>
                <a:xfrm>
                  <a:off x="5836378" y="4243387"/>
                  <a:ext cx="150327" cy="111442"/>
                </a:xfrm>
                <a:custGeom>
                  <a:rect b="b" l="l" r="r" t="t"/>
                  <a:pathLst>
                    <a:path extrusionOk="0" h="111442" w="150327">
                      <a:moveTo>
                        <a:pt x="3399" y="0"/>
                      </a:moveTo>
                      <a:lnTo>
                        <a:pt x="541" y="24765"/>
                      </a:lnTo>
                      <a:cubicBezTo>
                        <a:pt x="-2316" y="45720"/>
                        <a:pt x="6257" y="66675"/>
                        <a:pt x="23402" y="80010"/>
                      </a:cubicBezTo>
                      <a:lnTo>
                        <a:pt x="37689" y="91440"/>
                      </a:lnTo>
                      <a:cubicBezTo>
                        <a:pt x="51024" y="101918"/>
                        <a:pt x="67216" y="107632"/>
                        <a:pt x="84362" y="108585"/>
                      </a:cubicBezTo>
                      <a:lnTo>
                        <a:pt x="126272" y="111443"/>
                      </a:lnTo>
                      <a:cubicBezTo>
                        <a:pt x="138654" y="111443"/>
                        <a:pt x="149132" y="103822"/>
                        <a:pt x="150084" y="91440"/>
                      </a:cubicBezTo>
                      <a:lnTo>
                        <a:pt x="150084" y="91440"/>
                      </a:lnTo>
                      <a:cubicBezTo>
                        <a:pt x="151989" y="79057"/>
                        <a:pt x="142464" y="67628"/>
                        <a:pt x="130082" y="66675"/>
                      </a:cubicBezTo>
                      <a:lnTo>
                        <a:pt x="83409" y="61913"/>
                      </a:lnTo>
                      <a:cubicBezTo>
                        <a:pt x="76741" y="61913"/>
                        <a:pt x="71027" y="59055"/>
                        <a:pt x="65312" y="55245"/>
                      </a:cubicBezTo>
                      <a:lnTo>
                        <a:pt x="51024" y="44768"/>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27"/>
                <p:cNvSpPr/>
                <p:nvPr/>
              </p:nvSpPr>
              <p:spPr>
                <a:xfrm>
                  <a:off x="5885497" y="4137548"/>
                  <a:ext cx="162062" cy="113330"/>
                </a:xfrm>
                <a:custGeom>
                  <a:rect b="b" l="l" r="r" t="t"/>
                  <a:pathLst>
                    <a:path extrusionOk="0" h="113330" w="162062">
                      <a:moveTo>
                        <a:pt x="0" y="27733"/>
                      </a:moveTo>
                      <a:lnTo>
                        <a:pt x="20003" y="12494"/>
                      </a:lnTo>
                      <a:cubicBezTo>
                        <a:pt x="37147" y="-842"/>
                        <a:pt x="60008" y="-3699"/>
                        <a:pt x="79058" y="4873"/>
                      </a:cubicBezTo>
                      <a:lnTo>
                        <a:pt x="96203" y="11541"/>
                      </a:lnTo>
                      <a:cubicBezTo>
                        <a:pt x="111443" y="18208"/>
                        <a:pt x="124778" y="28686"/>
                        <a:pt x="134303" y="42973"/>
                      </a:cubicBezTo>
                      <a:lnTo>
                        <a:pt x="158115" y="78216"/>
                      </a:lnTo>
                      <a:cubicBezTo>
                        <a:pt x="164783" y="87741"/>
                        <a:pt x="162878" y="101076"/>
                        <a:pt x="153353" y="108696"/>
                      </a:cubicBezTo>
                      <a:lnTo>
                        <a:pt x="153353" y="108696"/>
                      </a:lnTo>
                      <a:cubicBezTo>
                        <a:pt x="142875" y="116316"/>
                        <a:pt x="128588" y="114411"/>
                        <a:pt x="121920" y="103933"/>
                      </a:cubicBezTo>
                      <a:lnTo>
                        <a:pt x="95250" y="65833"/>
                      </a:lnTo>
                      <a:cubicBezTo>
                        <a:pt x="91440" y="61071"/>
                        <a:pt x="86678" y="56308"/>
                        <a:pt x="80963" y="53451"/>
                      </a:cubicBezTo>
                      <a:lnTo>
                        <a:pt x="65722" y="46783"/>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27"/>
                <p:cNvSpPr/>
                <p:nvPr/>
              </p:nvSpPr>
              <p:spPr>
                <a:xfrm>
                  <a:off x="5800509" y="4149826"/>
                  <a:ext cx="107111" cy="100444"/>
                </a:xfrm>
                <a:custGeom>
                  <a:rect b="b" l="l" r="r" t="t"/>
                  <a:pathLst>
                    <a:path extrusionOk="0" h="100444" w="107111">
                      <a:moveTo>
                        <a:pt x="101181" y="77368"/>
                      </a:moveTo>
                      <a:lnTo>
                        <a:pt x="101181" y="77368"/>
                      </a:lnTo>
                      <a:cubicBezTo>
                        <a:pt x="88798" y="99276"/>
                        <a:pt x="60223" y="106896"/>
                        <a:pt x="39268" y="94513"/>
                      </a:cubicBezTo>
                      <a:lnTo>
                        <a:pt x="23076" y="84988"/>
                      </a:lnTo>
                      <a:cubicBezTo>
                        <a:pt x="1168" y="72606"/>
                        <a:pt x="-6452" y="44031"/>
                        <a:pt x="5931" y="23076"/>
                      </a:cubicBezTo>
                      <a:lnTo>
                        <a:pt x="5931" y="23076"/>
                      </a:lnTo>
                      <a:cubicBezTo>
                        <a:pt x="18313" y="1168"/>
                        <a:pt x="46888" y="-6452"/>
                        <a:pt x="67843" y="5931"/>
                      </a:cubicBezTo>
                      <a:lnTo>
                        <a:pt x="84036" y="15456"/>
                      </a:lnTo>
                      <a:cubicBezTo>
                        <a:pt x="105943" y="27838"/>
                        <a:pt x="113563" y="56413"/>
                        <a:pt x="101181" y="77368"/>
                      </a:cubicBezTo>
                      <a:close/>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91" name="Google Shape;291;p27"/>
              <p:cNvGrpSpPr/>
              <p:nvPr/>
            </p:nvGrpSpPr>
            <p:grpSpPr>
              <a:xfrm>
                <a:off x="6144440" y="4137548"/>
                <a:ext cx="247050" cy="217281"/>
                <a:chOff x="6144440" y="4137548"/>
                <a:chExt cx="247050" cy="217281"/>
              </a:xfrm>
            </p:grpSpPr>
            <p:sp>
              <p:nvSpPr>
                <p:cNvPr id="292" name="Google Shape;292;p27"/>
                <p:cNvSpPr/>
                <p:nvPr/>
              </p:nvSpPr>
              <p:spPr>
                <a:xfrm>
                  <a:off x="6144440" y="4137548"/>
                  <a:ext cx="162062" cy="113330"/>
                </a:xfrm>
                <a:custGeom>
                  <a:rect b="b" l="l" r="r" t="t"/>
                  <a:pathLst>
                    <a:path extrusionOk="0" h="113330" w="162062">
                      <a:moveTo>
                        <a:pt x="162062" y="27733"/>
                      </a:moveTo>
                      <a:lnTo>
                        <a:pt x="142060" y="12494"/>
                      </a:lnTo>
                      <a:cubicBezTo>
                        <a:pt x="124915" y="-842"/>
                        <a:pt x="102055" y="-3699"/>
                        <a:pt x="83005" y="4873"/>
                      </a:cubicBezTo>
                      <a:lnTo>
                        <a:pt x="65860" y="11541"/>
                      </a:lnTo>
                      <a:cubicBezTo>
                        <a:pt x="50620" y="18208"/>
                        <a:pt x="37285" y="28686"/>
                        <a:pt x="27760" y="42973"/>
                      </a:cubicBezTo>
                      <a:lnTo>
                        <a:pt x="3947" y="78216"/>
                      </a:lnTo>
                      <a:cubicBezTo>
                        <a:pt x="-2720" y="87741"/>
                        <a:pt x="-815" y="101076"/>
                        <a:pt x="8710" y="108696"/>
                      </a:cubicBezTo>
                      <a:lnTo>
                        <a:pt x="8710" y="108696"/>
                      </a:lnTo>
                      <a:cubicBezTo>
                        <a:pt x="19187" y="116316"/>
                        <a:pt x="33475" y="114411"/>
                        <a:pt x="40142" y="103933"/>
                      </a:cubicBezTo>
                      <a:lnTo>
                        <a:pt x="66812" y="65833"/>
                      </a:lnTo>
                      <a:cubicBezTo>
                        <a:pt x="70622" y="61071"/>
                        <a:pt x="75385" y="56308"/>
                        <a:pt x="81100" y="53451"/>
                      </a:cubicBezTo>
                      <a:lnTo>
                        <a:pt x="97292" y="45831"/>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27"/>
                <p:cNvSpPr/>
                <p:nvPr/>
              </p:nvSpPr>
              <p:spPr>
                <a:xfrm>
                  <a:off x="6205294" y="4243387"/>
                  <a:ext cx="150327" cy="111442"/>
                </a:xfrm>
                <a:custGeom>
                  <a:rect b="b" l="l" r="r" t="t"/>
                  <a:pathLst>
                    <a:path extrusionOk="0" h="111442" w="150327">
                      <a:moveTo>
                        <a:pt x="146928" y="0"/>
                      </a:moveTo>
                      <a:lnTo>
                        <a:pt x="149786" y="24765"/>
                      </a:lnTo>
                      <a:cubicBezTo>
                        <a:pt x="152643" y="45720"/>
                        <a:pt x="144071" y="66675"/>
                        <a:pt x="126926" y="80010"/>
                      </a:cubicBezTo>
                      <a:lnTo>
                        <a:pt x="112638" y="91440"/>
                      </a:lnTo>
                      <a:cubicBezTo>
                        <a:pt x="99303" y="101918"/>
                        <a:pt x="83111" y="107632"/>
                        <a:pt x="65966" y="108585"/>
                      </a:cubicBezTo>
                      <a:lnTo>
                        <a:pt x="24056" y="111443"/>
                      </a:lnTo>
                      <a:cubicBezTo>
                        <a:pt x="11673" y="111443"/>
                        <a:pt x="1196" y="103822"/>
                        <a:pt x="243" y="91440"/>
                      </a:cubicBezTo>
                      <a:lnTo>
                        <a:pt x="243" y="91440"/>
                      </a:lnTo>
                      <a:cubicBezTo>
                        <a:pt x="-1662" y="79057"/>
                        <a:pt x="7863" y="67628"/>
                        <a:pt x="20246" y="66675"/>
                      </a:cubicBezTo>
                      <a:lnTo>
                        <a:pt x="66918" y="61913"/>
                      </a:lnTo>
                      <a:cubicBezTo>
                        <a:pt x="73586" y="61913"/>
                        <a:pt x="79301" y="59055"/>
                        <a:pt x="85016" y="55245"/>
                      </a:cubicBezTo>
                      <a:lnTo>
                        <a:pt x="98351" y="4572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27"/>
                <p:cNvSpPr/>
                <p:nvPr/>
              </p:nvSpPr>
              <p:spPr>
                <a:xfrm>
                  <a:off x="6284379" y="4149826"/>
                  <a:ext cx="107111" cy="100444"/>
                </a:xfrm>
                <a:custGeom>
                  <a:rect b="b" l="l" r="r" t="t"/>
                  <a:pathLst>
                    <a:path extrusionOk="0" h="100444" w="107111">
                      <a:moveTo>
                        <a:pt x="5931" y="77368"/>
                      </a:moveTo>
                      <a:lnTo>
                        <a:pt x="5931" y="77368"/>
                      </a:lnTo>
                      <a:cubicBezTo>
                        <a:pt x="-6452" y="55461"/>
                        <a:pt x="1168" y="27838"/>
                        <a:pt x="23076" y="15456"/>
                      </a:cubicBezTo>
                      <a:lnTo>
                        <a:pt x="39268" y="5931"/>
                      </a:lnTo>
                      <a:cubicBezTo>
                        <a:pt x="61176" y="-6452"/>
                        <a:pt x="88798" y="1168"/>
                        <a:pt x="101181" y="23076"/>
                      </a:cubicBezTo>
                      <a:lnTo>
                        <a:pt x="101181" y="23076"/>
                      </a:lnTo>
                      <a:cubicBezTo>
                        <a:pt x="113563" y="44983"/>
                        <a:pt x="105943" y="72606"/>
                        <a:pt x="84036" y="84988"/>
                      </a:cubicBezTo>
                      <a:lnTo>
                        <a:pt x="67843" y="94513"/>
                      </a:lnTo>
                      <a:cubicBezTo>
                        <a:pt x="45936" y="106896"/>
                        <a:pt x="18313" y="99276"/>
                        <a:pt x="5931" y="77368"/>
                      </a:cubicBezTo>
                      <a:close/>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95" name="Google Shape;295;p27"/>
            <p:cNvSpPr/>
            <p:nvPr/>
          </p:nvSpPr>
          <p:spPr>
            <a:xfrm>
              <a:off x="5924550" y="4352925"/>
              <a:ext cx="66675" cy="114300"/>
            </a:xfrm>
            <a:custGeom>
              <a:rect b="b" l="l" r="r" t="t"/>
              <a:pathLst>
                <a:path extrusionOk="0" h="114300" w="66675">
                  <a:moveTo>
                    <a:pt x="66675" y="114300"/>
                  </a:moveTo>
                  <a:cubicBezTo>
                    <a:pt x="30480" y="86678"/>
                    <a:pt x="5715" y="46672"/>
                    <a:pt x="0" y="0"/>
                  </a:cubicBez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27"/>
            <p:cNvSpPr/>
            <p:nvPr/>
          </p:nvSpPr>
          <p:spPr>
            <a:xfrm>
              <a:off x="6034087" y="4491037"/>
              <a:ext cx="124777" cy="11430"/>
            </a:xfrm>
            <a:custGeom>
              <a:rect b="b" l="l" r="r" t="t"/>
              <a:pathLst>
                <a:path extrusionOk="0" h="11430" w="124777">
                  <a:moveTo>
                    <a:pt x="124778" y="0"/>
                  </a:moveTo>
                  <a:cubicBezTo>
                    <a:pt x="105728" y="7620"/>
                    <a:pt x="83820" y="11430"/>
                    <a:pt x="61913" y="11430"/>
                  </a:cubicBezTo>
                  <a:cubicBezTo>
                    <a:pt x="40005" y="11430"/>
                    <a:pt x="19050" y="7620"/>
                    <a:pt x="0" y="0"/>
                  </a:cubicBez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27"/>
            <p:cNvSpPr/>
            <p:nvPr/>
          </p:nvSpPr>
          <p:spPr>
            <a:xfrm>
              <a:off x="6200775" y="4352925"/>
              <a:ext cx="66675" cy="114300"/>
            </a:xfrm>
            <a:custGeom>
              <a:rect b="b" l="l" r="r" t="t"/>
              <a:pathLst>
                <a:path extrusionOk="0" h="114300" w="66675">
                  <a:moveTo>
                    <a:pt x="66675" y="0"/>
                  </a:moveTo>
                  <a:cubicBezTo>
                    <a:pt x="60007" y="46672"/>
                    <a:pt x="35243" y="87630"/>
                    <a:pt x="0" y="114300"/>
                  </a:cubicBez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27"/>
            <p:cNvSpPr/>
            <p:nvPr/>
          </p:nvSpPr>
          <p:spPr>
            <a:xfrm>
              <a:off x="6213157" y="4202430"/>
              <a:ext cx="54292" cy="104775"/>
            </a:xfrm>
            <a:custGeom>
              <a:rect b="b" l="l" r="r" t="t"/>
              <a:pathLst>
                <a:path extrusionOk="0" h="104775" w="54292">
                  <a:moveTo>
                    <a:pt x="0" y="0"/>
                  </a:moveTo>
                  <a:cubicBezTo>
                    <a:pt x="29528" y="26670"/>
                    <a:pt x="48578" y="63817"/>
                    <a:pt x="54293" y="104775"/>
                  </a:cubicBez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27"/>
            <p:cNvSpPr/>
            <p:nvPr/>
          </p:nvSpPr>
          <p:spPr>
            <a:xfrm>
              <a:off x="6015990" y="4156709"/>
              <a:ext cx="160019" cy="19050"/>
            </a:xfrm>
            <a:custGeom>
              <a:rect b="b" l="l" r="r" t="t"/>
              <a:pathLst>
                <a:path extrusionOk="0" h="19050" w="160019">
                  <a:moveTo>
                    <a:pt x="0" y="19050"/>
                  </a:moveTo>
                  <a:cubicBezTo>
                    <a:pt x="23813" y="6668"/>
                    <a:pt x="51435" y="0"/>
                    <a:pt x="80010" y="0"/>
                  </a:cubicBezTo>
                  <a:cubicBezTo>
                    <a:pt x="108585" y="0"/>
                    <a:pt x="136207" y="6668"/>
                    <a:pt x="160020" y="19050"/>
                  </a:cubicBez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27"/>
            <p:cNvSpPr/>
            <p:nvPr/>
          </p:nvSpPr>
          <p:spPr>
            <a:xfrm>
              <a:off x="5924550" y="4202430"/>
              <a:ext cx="54292" cy="104775"/>
            </a:xfrm>
            <a:custGeom>
              <a:rect b="b" l="l" r="r" t="t"/>
              <a:pathLst>
                <a:path extrusionOk="0" h="104775" w="54292">
                  <a:moveTo>
                    <a:pt x="0" y="104775"/>
                  </a:moveTo>
                  <a:cubicBezTo>
                    <a:pt x="5715" y="63817"/>
                    <a:pt x="24765" y="26670"/>
                    <a:pt x="54293" y="0"/>
                  </a:cubicBez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01" name="Google Shape;301;p27"/>
          <p:cNvGrpSpPr/>
          <p:nvPr/>
        </p:nvGrpSpPr>
        <p:grpSpPr>
          <a:xfrm>
            <a:off x="1082479" y="4570322"/>
            <a:ext cx="340025" cy="450216"/>
            <a:chOff x="4199572" y="2545080"/>
            <a:chExt cx="205740" cy="272414"/>
          </a:xfrm>
        </p:grpSpPr>
        <p:sp>
          <p:nvSpPr>
            <p:cNvPr id="302" name="Google Shape;302;p27"/>
            <p:cNvSpPr/>
            <p:nvPr/>
          </p:nvSpPr>
          <p:spPr>
            <a:xfrm>
              <a:off x="4199572" y="2545080"/>
              <a:ext cx="205740" cy="272414"/>
            </a:xfrm>
            <a:custGeom>
              <a:rect b="b" l="l" r="r" t="t"/>
              <a:pathLst>
                <a:path extrusionOk="0" h="272414" w="205740">
                  <a:moveTo>
                    <a:pt x="26670" y="172402"/>
                  </a:moveTo>
                  <a:cubicBezTo>
                    <a:pt x="9525" y="146685"/>
                    <a:pt x="0" y="120015"/>
                    <a:pt x="0" y="93345"/>
                  </a:cubicBezTo>
                  <a:cubicBezTo>
                    <a:pt x="0" y="41910"/>
                    <a:pt x="45720" y="0"/>
                    <a:pt x="102870" y="0"/>
                  </a:cubicBezTo>
                  <a:cubicBezTo>
                    <a:pt x="160020" y="0"/>
                    <a:pt x="205740" y="41910"/>
                    <a:pt x="205740" y="93345"/>
                  </a:cubicBezTo>
                  <a:cubicBezTo>
                    <a:pt x="205740" y="144780"/>
                    <a:pt x="196215" y="150495"/>
                    <a:pt x="179070" y="172402"/>
                  </a:cubicBezTo>
                  <a:lnTo>
                    <a:pt x="102870" y="272415"/>
                  </a:lnTo>
                  <a:lnTo>
                    <a:pt x="26670" y="172402"/>
                  </a:lnTo>
                  <a:close/>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27"/>
            <p:cNvSpPr/>
            <p:nvPr/>
          </p:nvSpPr>
          <p:spPr>
            <a:xfrm>
              <a:off x="4263390" y="2600325"/>
              <a:ext cx="78104" cy="78105"/>
            </a:xfrm>
            <a:custGeom>
              <a:rect b="b" l="l" r="r" t="t"/>
              <a:pathLst>
                <a:path extrusionOk="0" h="78105" w="78104">
                  <a:moveTo>
                    <a:pt x="39052" y="78105"/>
                  </a:moveTo>
                  <a:cubicBezTo>
                    <a:pt x="17145" y="78105"/>
                    <a:pt x="0" y="60960"/>
                    <a:pt x="0" y="39053"/>
                  </a:cubicBezTo>
                  <a:cubicBezTo>
                    <a:pt x="0" y="17145"/>
                    <a:pt x="17145" y="0"/>
                    <a:pt x="39052" y="0"/>
                  </a:cubicBezTo>
                  <a:cubicBezTo>
                    <a:pt x="60960" y="0"/>
                    <a:pt x="78105" y="17145"/>
                    <a:pt x="78105" y="39053"/>
                  </a:cubicBezTo>
                  <a:cubicBezTo>
                    <a:pt x="78105" y="60960"/>
                    <a:pt x="60960" y="78105"/>
                    <a:pt x="39052" y="78105"/>
                  </a:cubicBezTo>
                  <a:close/>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04" name="Google Shape;304;p27"/>
          <p:cNvGrpSpPr/>
          <p:nvPr/>
        </p:nvGrpSpPr>
        <p:grpSpPr>
          <a:xfrm>
            <a:off x="818006" y="5026198"/>
            <a:ext cx="868968" cy="325864"/>
            <a:chOff x="6654165" y="3645217"/>
            <a:chExt cx="502919" cy="188595"/>
          </a:xfrm>
        </p:grpSpPr>
        <p:sp>
          <p:nvSpPr>
            <p:cNvPr id="305" name="Google Shape;305;p27"/>
            <p:cNvSpPr/>
            <p:nvPr/>
          </p:nvSpPr>
          <p:spPr>
            <a:xfrm>
              <a:off x="6654165" y="3765232"/>
              <a:ext cx="68580" cy="68580"/>
            </a:xfrm>
            <a:prstGeom prst="ellipse">
              <a:avLst/>
            </a:prstGeom>
            <a:noFill/>
            <a:ln cap="flat" cmpd="sng" w="19050">
              <a:solidFill>
                <a:schemeClr val="dk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27"/>
            <p:cNvSpPr/>
            <p:nvPr/>
          </p:nvSpPr>
          <p:spPr>
            <a:xfrm>
              <a:off x="6871335" y="3765232"/>
              <a:ext cx="68580" cy="68580"/>
            </a:xfrm>
            <a:prstGeom prst="ellipse">
              <a:avLst/>
            </a:prstGeom>
            <a:noFill/>
            <a:ln cap="flat" cmpd="sng" w="19050">
              <a:solidFill>
                <a:schemeClr val="dk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27"/>
            <p:cNvSpPr/>
            <p:nvPr/>
          </p:nvSpPr>
          <p:spPr>
            <a:xfrm>
              <a:off x="7088504" y="3765232"/>
              <a:ext cx="68580" cy="68580"/>
            </a:xfrm>
            <a:prstGeom prst="ellipse">
              <a:avLst/>
            </a:prstGeom>
            <a:noFill/>
            <a:ln cap="flat" cmpd="sng" w="19050">
              <a:solidFill>
                <a:schemeClr val="dk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27"/>
            <p:cNvSpPr/>
            <p:nvPr/>
          </p:nvSpPr>
          <p:spPr>
            <a:xfrm>
              <a:off x="6688455" y="3678555"/>
              <a:ext cx="217169" cy="87629"/>
            </a:xfrm>
            <a:custGeom>
              <a:rect b="b" l="l" r="r" t="t"/>
              <a:pathLst>
                <a:path extrusionOk="0" h="87629" w="217169">
                  <a:moveTo>
                    <a:pt x="0" y="87630"/>
                  </a:moveTo>
                  <a:lnTo>
                    <a:pt x="0" y="87630"/>
                  </a:lnTo>
                  <a:cubicBezTo>
                    <a:pt x="0" y="31432"/>
                    <a:pt x="45720" y="0"/>
                    <a:pt x="101917" y="0"/>
                  </a:cubicBezTo>
                  <a:lnTo>
                    <a:pt x="217170" y="0"/>
                  </a:lnTo>
                </a:path>
              </a:pathLst>
            </a:custGeom>
            <a:noFill/>
            <a:ln cap="flat" cmpd="sng" w="19050">
              <a:solidFill>
                <a:schemeClr val="dk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27"/>
            <p:cNvSpPr/>
            <p:nvPr/>
          </p:nvSpPr>
          <p:spPr>
            <a:xfrm>
              <a:off x="6905625" y="3678555"/>
              <a:ext cx="217169" cy="87629"/>
            </a:xfrm>
            <a:custGeom>
              <a:rect b="b" l="l" r="r" t="t"/>
              <a:pathLst>
                <a:path extrusionOk="0" h="87629" w="217169">
                  <a:moveTo>
                    <a:pt x="217170" y="87630"/>
                  </a:moveTo>
                  <a:lnTo>
                    <a:pt x="217170" y="87630"/>
                  </a:lnTo>
                  <a:cubicBezTo>
                    <a:pt x="217170" y="31432"/>
                    <a:pt x="171450" y="0"/>
                    <a:pt x="115252" y="0"/>
                  </a:cubicBezTo>
                  <a:lnTo>
                    <a:pt x="0" y="0"/>
                  </a:lnTo>
                </a:path>
              </a:pathLst>
            </a:custGeom>
            <a:noFill/>
            <a:ln cap="flat" cmpd="sng" w="19050">
              <a:solidFill>
                <a:schemeClr val="dk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27"/>
            <p:cNvSpPr/>
            <p:nvPr/>
          </p:nvSpPr>
          <p:spPr>
            <a:xfrm>
              <a:off x="6905625" y="3645217"/>
              <a:ext cx="9525" cy="120967"/>
            </a:xfrm>
            <a:custGeom>
              <a:rect b="b" l="l" r="r" t="t"/>
              <a:pathLst>
                <a:path extrusionOk="0" h="120967" w="9525">
                  <a:moveTo>
                    <a:pt x="0" y="120967"/>
                  </a:moveTo>
                  <a:lnTo>
                    <a:pt x="0" y="0"/>
                  </a:lnTo>
                </a:path>
              </a:pathLst>
            </a:custGeom>
            <a:noFill/>
            <a:ln cap="flat" cmpd="sng" w="19050">
              <a:solidFill>
                <a:schemeClr val="dk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11" name="Google Shape;311;p27"/>
          <p:cNvGrpSpPr/>
          <p:nvPr/>
        </p:nvGrpSpPr>
        <p:grpSpPr>
          <a:xfrm>
            <a:off x="2946531" y="4554079"/>
            <a:ext cx="939760" cy="767596"/>
            <a:chOff x="2939050" y="5129346"/>
            <a:chExt cx="939760" cy="767596"/>
          </a:xfrm>
        </p:grpSpPr>
        <p:grpSp>
          <p:nvGrpSpPr>
            <p:cNvPr id="312" name="Google Shape;312;p27"/>
            <p:cNvGrpSpPr/>
            <p:nvPr/>
          </p:nvGrpSpPr>
          <p:grpSpPr>
            <a:xfrm>
              <a:off x="2939050" y="5200482"/>
              <a:ext cx="751323" cy="696460"/>
              <a:chOff x="7420927" y="5017769"/>
              <a:chExt cx="469582" cy="435292"/>
            </a:xfrm>
          </p:grpSpPr>
          <p:sp>
            <p:nvSpPr>
              <p:cNvPr id="313" name="Google Shape;313;p27"/>
              <p:cNvSpPr/>
              <p:nvPr/>
            </p:nvSpPr>
            <p:spPr>
              <a:xfrm>
                <a:off x="7420927" y="5017769"/>
                <a:ext cx="469582" cy="435292"/>
              </a:xfrm>
              <a:custGeom>
                <a:rect b="b" l="l" r="r" t="t"/>
                <a:pathLst>
                  <a:path extrusionOk="0" h="435292" w="469582">
                    <a:moveTo>
                      <a:pt x="469583" y="188595"/>
                    </a:moveTo>
                    <a:lnTo>
                      <a:pt x="469583" y="435293"/>
                    </a:lnTo>
                    <a:lnTo>
                      <a:pt x="350520" y="435293"/>
                    </a:lnTo>
                    <a:lnTo>
                      <a:pt x="96203" y="435293"/>
                    </a:lnTo>
                    <a:lnTo>
                      <a:pt x="0" y="435293"/>
                    </a:lnTo>
                    <a:lnTo>
                      <a:pt x="0" y="0"/>
                    </a:lnTo>
                  </a:path>
                </a:pathLst>
              </a:custGeom>
              <a:noFill/>
              <a:ln cap="sq" cmpd="sng" w="19050">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27"/>
              <p:cNvSpPr/>
              <p:nvPr/>
            </p:nvSpPr>
            <p:spPr>
              <a:xfrm>
                <a:off x="7420927" y="5017769"/>
                <a:ext cx="368617" cy="69532"/>
              </a:xfrm>
              <a:custGeom>
                <a:rect b="b" l="l" r="r" t="t"/>
                <a:pathLst>
                  <a:path extrusionOk="0" h="69532" w="368617">
                    <a:moveTo>
                      <a:pt x="298133" y="69532"/>
                    </a:moveTo>
                    <a:lnTo>
                      <a:pt x="0" y="69532"/>
                    </a:lnTo>
                    <a:lnTo>
                      <a:pt x="0" y="0"/>
                    </a:lnTo>
                    <a:lnTo>
                      <a:pt x="368618" y="0"/>
                    </a:lnTo>
                  </a:path>
                </a:pathLst>
              </a:custGeom>
              <a:noFill/>
              <a:ln cap="sq" cmpd="sng" w="19050">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27"/>
              <p:cNvSpPr/>
              <p:nvPr/>
            </p:nvSpPr>
            <p:spPr>
              <a:xfrm>
                <a:off x="7642860" y="5053012"/>
                <a:ext cx="83820" cy="9525"/>
              </a:xfrm>
              <a:custGeom>
                <a:rect b="b" l="l" r="r" t="t"/>
                <a:pathLst>
                  <a:path extrusionOk="0" h="9525" w="83820">
                    <a:moveTo>
                      <a:pt x="83820" y="0"/>
                    </a:moveTo>
                    <a:lnTo>
                      <a:pt x="0" y="0"/>
                    </a:lnTo>
                  </a:path>
                </a:pathLst>
              </a:custGeom>
              <a:noFill/>
              <a:ln cap="flat" cmpd="sng" w="19050">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6" name="Google Shape;316;p27"/>
              <p:cNvGrpSpPr/>
              <p:nvPr/>
            </p:nvGrpSpPr>
            <p:grpSpPr>
              <a:xfrm>
                <a:off x="7462837" y="5053012"/>
                <a:ext cx="70485" cy="9525"/>
                <a:chOff x="7462837" y="5053012"/>
                <a:chExt cx="70485" cy="9525"/>
              </a:xfrm>
            </p:grpSpPr>
            <p:sp>
              <p:nvSpPr>
                <p:cNvPr id="317" name="Google Shape;317;p27"/>
                <p:cNvSpPr/>
                <p:nvPr/>
              </p:nvSpPr>
              <p:spPr>
                <a:xfrm>
                  <a:off x="7519035" y="5053012"/>
                  <a:ext cx="14287" cy="9525"/>
                </a:xfrm>
                <a:custGeom>
                  <a:rect b="b" l="l" r="r" t="t"/>
                  <a:pathLst>
                    <a:path extrusionOk="0" h="9525" w="14287">
                      <a:moveTo>
                        <a:pt x="14288" y="0"/>
                      </a:moveTo>
                      <a:lnTo>
                        <a:pt x="0" y="0"/>
                      </a:lnTo>
                    </a:path>
                  </a:pathLst>
                </a:custGeom>
                <a:noFill/>
                <a:ln cap="flat" cmpd="sng" w="19050">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27"/>
                <p:cNvSpPr/>
                <p:nvPr/>
              </p:nvSpPr>
              <p:spPr>
                <a:xfrm>
                  <a:off x="7491412" y="5053012"/>
                  <a:ext cx="14287" cy="9525"/>
                </a:xfrm>
                <a:custGeom>
                  <a:rect b="b" l="l" r="r" t="t"/>
                  <a:pathLst>
                    <a:path extrusionOk="0" h="9525" w="14287">
                      <a:moveTo>
                        <a:pt x="14288" y="0"/>
                      </a:moveTo>
                      <a:lnTo>
                        <a:pt x="0" y="0"/>
                      </a:lnTo>
                    </a:path>
                  </a:pathLst>
                </a:custGeom>
                <a:noFill/>
                <a:ln cap="flat" cmpd="sng" w="19050">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27"/>
                <p:cNvSpPr/>
                <p:nvPr/>
              </p:nvSpPr>
              <p:spPr>
                <a:xfrm>
                  <a:off x="7462837" y="5053012"/>
                  <a:ext cx="14287" cy="9525"/>
                </a:xfrm>
                <a:custGeom>
                  <a:rect b="b" l="l" r="r" t="t"/>
                  <a:pathLst>
                    <a:path extrusionOk="0" h="9525" w="14287">
                      <a:moveTo>
                        <a:pt x="14288" y="0"/>
                      </a:moveTo>
                      <a:lnTo>
                        <a:pt x="0" y="0"/>
                      </a:lnTo>
                    </a:path>
                  </a:pathLst>
                </a:custGeom>
                <a:noFill/>
                <a:ln cap="flat" cmpd="sng" w="19050">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320" name="Google Shape;320;p27"/>
            <p:cNvGrpSpPr/>
            <p:nvPr/>
          </p:nvGrpSpPr>
          <p:grpSpPr>
            <a:xfrm>
              <a:off x="3169172" y="5491564"/>
              <a:ext cx="291080" cy="225550"/>
              <a:chOff x="7564755" y="5199697"/>
              <a:chExt cx="181927" cy="140970"/>
            </a:xfrm>
          </p:grpSpPr>
          <p:grpSp>
            <p:nvGrpSpPr>
              <p:cNvPr id="321" name="Google Shape;321;p27"/>
              <p:cNvGrpSpPr/>
              <p:nvPr/>
            </p:nvGrpSpPr>
            <p:grpSpPr>
              <a:xfrm>
                <a:off x="7564755" y="5224462"/>
                <a:ext cx="181927" cy="93344"/>
                <a:chOff x="7564755" y="5224462"/>
                <a:chExt cx="181927" cy="93344"/>
              </a:xfrm>
            </p:grpSpPr>
            <p:sp>
              <p:nvSpPr>
                <p:cNvPr id="322" name="Google Shape;322;p27"/>
                <p:cNvSpPr/>
                <p:nvPr/>
              </p:nvSpPr>
              <p:spPr>
                <a:xfrm>
                  <a:off x="7705725" y="5224462"/>
                  <a:ext cx="40957" cy="93344"/>
                </a:xfrm>
                <a:custGeom>
                  <a:rect b="b" l="l" r="r" t="t"/>
                  <a:pathLst>
                    <a:path extrusionOk="0" h="93344" w="40957">
                      <a:moveTo>
                        <a:pt x="0" y="0"/>
                      </a:moveTo>
                      <a:lnTo>
                        <a:pt x="40957" y="46673"/>
                      </a:lnTo>
                      <a:lnTo>
                        <a:pt x="0" y="93345"/>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27"/>
                <p:cNvSpPr/>
                <p:nvPr/>
              </p:nvSpPr>
              <p:spPr>
                <a:xfrm>
                  <a:off x="7564755" y="5224462"/>
                  <a:ext cx="41909" cy="93344"/>
                </a:xfrm>
                <a:custGeom>
                  <a:rect b="b" l="l" r="r" t="t"/>
                  <a:pathLst>
                    <a:path extrusionOk="0" h="93344" w="41909">
                      <a:moveTo>
                        <a:pt x="41910" y="93345"/>
                      </a:moveTo>
                      <a:lnTo>
                        <a:pt x="0" y="46673"/>
                      </a:lnTo>
                      <a:lnTo>
                        <a:pt x="41910" y="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4" name="Google Shape;324;p27"/>
              <p:cNvSpPr/>
              <p:nvPr/>
            </p:nvSpPr>
            <p:spPr>
              <a:xfrm>
                <a:off x="7624762" y="5199697"/>
                <a:ext cx="62865" cy="140970"/>
              </a:xfrm>
              <a:custGeom>
                <a:rect b="b" l="l" r="r" t="t"/>
                <a:pathLst>
                  <a:path extrusionOk="0" h="140970" w="62865">
                    <a:moveTo>
                      <a:pt x="62865" y="0"/>
                    </a:moveTo>
                    <a:lnTo>
                      <a:pt x="0" y="14097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5" name="Google Shape;325;p27"/>
            <p:cNvSpPr/>
            <p:nvPr/>
          </p:nvSpPr>
          <p:spPr>
            <a:xfrm>
              <a:off x="3521111" y="5129346"/>
              <a:ext cx="357699" cy="357696"/>
            </a:xfrm>
            <a:custGeom>
              <a:rect b="b" l="l" r="r" t="t"/>
              <a:pathLst>
                <a:path extrusionOk="0" h="137159" w="137160">
                  <a:moveTo>
                    <a:pt x="137160" y="68580"/>
                  </a:moveTo>
                  <a:cubicBezTo>
                    <a:pt x="137160" y="106680"/>
                    <a:pt x="106680" y="137160"/>
                    <a:pt x="68580" y="137160"/>
                  </a:cubicBezTo>
                  <a:cubicBezTo>
                    <a:pt x="30480" y="137160"/>
                    <a:pt x="0" y="106680"/>
                    <a:pt x="0" y="68580"/>
                  </a:cubicBezTo>
                  <a:cubicBezTo>
                    <a:pt x="0" y="30480"/>
                    <a:pt x="30480" y="0"/>
                    <a:pt x="68580" y="0"/>
                  </a:cubicBezTo>
                  <a:cubicBezTo>
                    <a:pt x="106680" y="0"/>
                    <a:pt x="137160" y="30480"/>
                    <a:pt x="137160" y="68580"/>
                  </a:cubicBezTo>
                  <a:close/>
                </a:path>
              </a:pathLst>
            </a:custGeom>
            <a:noFill/>
            <a:ln cap="flat" cmpd="sng" w="19050">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27"/>
            <p:cNvSpPr/>
            <p:nvPr/>
          </p:nvSpPr>
          <p:spPr>
            <a:xfrm>
              <a:off x="3620472" y="5256030"/>
              <a:ext cx="158977" cy="104329"/>
            </a:xfrm>
            <a:custGeom>
              <a:rect b="b" l="l" r="r" t="t"/>
              <a:pathLst>
                <a:path extrusionOk="0" h="40005" w="60960">
                  <a:moveTo>
                    <a:pt x="60960" y="0"/>
                  </a:moveTo>
                  <a:lnTo>
                    <a:pt x="20955" y="40005"/>
                  </a:lnTo>
                  <a:lnTo>
                    <a:pt x="0" y="20003"/>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327" name="Google Shape;327;p27"/>
          <p:cNvPicPr preferRelativeResize="0"/>
          <p:nvPr/>
        </p:nvPicPr>
        <p:blipFill rotWithShape="1">
          <a:blip r:embed="rId4">
            <a:alphaModFix/>
          </a:blip>
          <a:srcRect b="0" l="0" r="0" t="0"/>
          <a:stretch/>
        </p:blipFill>
        <p:spPr>
          <a:xfrm>
            <a:off x="5573821" y="2335826"/>
            <a:ext cx="4815998" cy="3233597"/>
          </a:xfrm>
          <a:prstGeom prst="rect">
            <a:avLst/>
          </a:prstGeom>
          <a:noFill/>
          <a:ln>
            <a:noFill/>
          </a:ln>
        </p:spPr>
      </p:pic>
      <p:sp>
        <p:nvSpPr>
          <p:cNvPr id="328" name="Google Shape;328;p27"/>
          <p:cNvSpPr/>
          <p:nvPr/>
        </p:nvSpPr>
        <p:spPr>
          <a:xfrm>
            <a:off x="6452985" y="5527780"/>
            <a:ext cx="3936834" cy="470475"/>
          </a:xfrm>
          <a:prstGeom prst="rect">
            <a:avLst/>
          </a:prstGeom>
          <a:noFill/>
          <a:ln>
            <a:noFill/>
          </a:ln>
        </p:spPr>
        <p:txBody>
          <a:bodyPr anchorCtr="0" anchor="t" bIns="34275" lIns="68550" spcFirstLastPara="1" rIns="68550" wrap="square" tIns="34275">
            <a:noAutofit/>
          </a:bodyPr>
          <a:lstStyle/>
          <a:p>
            <a:pPr indent="0" lvl="0" marL="0" marR="0" rtl="0" algn="ctr">
              <a:lnSpc>
                <a:spcPct val="150000"/>
              </a:lnSpc>
              <a:spcBef>
                <a:spcPts val="0"/>
              </a:spcBef>
              <a:spcAft>
                <a:spcPts val="0"/>
              </a:spcAft>
              <a:buNone/>
            </a:pPr>
            <a:r>
              <a:rPr b="1" i="0" lang="en-US" sz="1400" u="none" cap="none" strike="noStrike">
                <a:solidFill>
                  <a:schemeClr val="dk2"/>
                </a:solidFill>
                <a:latin typeface="Martel Sans"/>
                <a:ea typeface="Martel Sans"/>
                <a:cs typeface="Martel Sans"/>
                <a:sym typeface="Martel Sans"/>
              </a:rPr>
              <a:t>BUREAUX EUROPE</a:t>
            </a:r>
            <a:endParaRPr b="1" i="0" sz="1400" u="none" cap="none" strike="noStrike">
              <a:solidFill>
                <a:schemeClr val="dk2"/>
              </a:solidFill>
              <a:latin typeface="Martel Sans"/>
              <a:ea typeface="Martel Sans"/>
              <a:cs typeface="Martel Sans"/>
              <a:sym typeface="Martel Sans"/>
            </a:endParaRPr>
          </a:p>
          <a:p>
            <a:pPr indent="0" lvl="0" marL="0" marR="0" rtl="0" algn="ctr">
              <a:lnSpc>
                <a:spcPct val="150000"/>
              </a:lnSpc>
              <a:spcBef>
                <a:spcPts val="0"/>
              </a:spcBef>
              <a:spcAft>
                <a:spcPts val="0"/>
              </a:spcAft>
              <a:buNone/>
            </a:pPr>
            <a:r>
              <a:rPr b="1" i="0" lang="en-US" sz="1400" u="none" cap="none" strike="noStrike">
                <a:solidFill>
                  <a:schemeClr val="dk2"/>
                </a:solidFill>
                <a:latin typeface="Martel Sans"/>
                <a:ea typeface="Martel Sans"/>
                <a:cs typeface="Martel Sans"/>
                <a:sym typeface="Martel Sans"/>
              </a:rPr>
              <a:t>Allemagne, UK, Belgique, France, Afrique du Sud </a:t>
            </a:r>
            <a:endParaRPr b="1" i="0" sz="1400" u="none" cap="none" strike="noStrike">
              <a:solidFill>
                <a:schemeClr val="dk2"/>
              </a:solidFill>
              <a:latin typeface="Martel Sans"/>
              <a:ea typeface="Martel Sans"/>
              <a:cs typeface="Martel Sans"/>
              <a:sym typeface="Martel Sans"/>
            </a:endParaRPr>
          </a:p>
        </p:txBody>
      </p:sp>
      <p:sp>
        <p:nvSpPr>
          <p:cNvPr id="329" name="Google Shape;329;p27"/>
          <p:cNvSpPr txBox="1"/>
          <p:nvPr/>
        </p:nvSpPr>
        <p:spPr>
          <a:xfrm>
            <a:off x="5124135" y="2064694"/>
            <a:ext cx="899135" cy="715550"/>
          </a:xfrm>
          <a:prstGeom prst="rect">
            <a:avLst/>
          </a:prstGeom>
          <a:noFill/>
          <a:ln>
            <a:noFill/>
          </a:ln>
        </p:spPr>
        <p:txBody>
          <a:bodyPr anchorCtr="0" anchor="t" bIns="34275" lIns="68550" spcFirstLastPara="1" rIns="68550" wrap="square" tIns="34275">
            <a:spAutoFit/>
          </a:bodyPr>
          <a:lstStyle/>
          <a:p>
            <a:pPr indent="0" lvl="0" marL="0" marR="0" rtl="0" algn="ctr">
              <a:lnSpc>
                <a:spcPct val="150000"/>
              </a:lnSpc>
              <a:spcBef>
                <a:spcPts val="0"/>
              </a:spcBef>
              <a:spcAft>
                <a:spcPts val="0"/>
              </a:spcAft>
              <a:buNone/>
            </a:pPr>
            <a:r>
              <a:rPr b="1" i="0" lang="en-US" sz="1400" u="none" cap="none" strike="noStrike">
                <a:solidFill>
                  <a:schemeClr val="dk2"/>
                </a:solidFill>
                <a:latin typeface="Martel Sans"/>
                <a:ea typeface="Martel Sans"/>
                <a:cs typeface="Martel Sans"/>
                <a:sym typeface="Martel Sans"/>
              </a:rPr>
              <a:t>SIÈGE </a:t>
            </a:r>
            <a:endParaRPr b="1" i="0" sz="1400" u="none" cap="none" strike="noStrike">
              <a:solidFill>
                <a:schemeClr val="dk2"/>
              </a:solidFill>
              <a:latin typeface="Martel Sans"/>
              <a:ea typeface="Martel Sans"/>
              <a:cs typeface="Martel Sans"/>
              <a:sym typeface="Martel Sans"/>
            </a:endParaRPr>
          </a:p>
          <a:p>
            <a:pPr indent="0" lvl="0" marL="0" marR="0" rtl="0" algn="ctr">
              <a:lnSpc>
                <a:spcPct val="150000"/>
              </a:lnSpc>
              <a:spcBef>
                <a:spcPts val="0"/>
              </a:spcBef>
              <a:spcAft>
                <a:spcPts val="0"/>
              </a:spcAft>
              <a:buNone/>
            </a:pPr>
            <a:r>
              <a:rPr b="1" i="0" lang="en-US" sz="1400" u="none" cap="none" strike="noStrike">
                <a:solidFill>
                  <a:schemeClr val="dk2"/>
                </a:solidFill>
                <a:latin typeface="Martel Sans"/>
                <a:ea typeface="Martel Sans"/>
                <a:cs typeface="Martel Sans"/>
                <a:sym typeface="Martel Sans"/>
              </a:rPr>
              <a:t>Austin</a:t>
            </a:r>
            <a:endParaRPr b="1" i="0" sz="1400" u="none" cap="none" strike="noStrike">
              <a:solidFill>
                <a:schemeClr val="dk2"/>
              </a:solidFill>
              <a:latin typeface="Martel Sans"/>
              <a:ea typeface="Martel Sans"/>
              <a:cs typeface="Martel Sans"/>
              <a:sym typeface="Martel Sans"/>
            </a:endParaRPr>
          </a:p>
        </p:txBody>
      </p:sp>
      <p:sp>
        <p:nvSpPr>
          <p:cNvPr id="330" name="Google Shape;330;p27"/>
          <p:cNvSpPr txBox="1"/>
          <p:nvPr/>
        </p:nvSpPr>
        <p:spPr>
          <a:xfrm>
            <a:off x="9256266" y="2128049"/>
            <a:ext cx="2091939" cy="715550"/>
          </a:xfrm>
          <a:prstGeom prst="rect">
            <a:avLst/>
          </a:prstGeom>
          <a:noFill/>
          <a:ln>
            <a:noFill/>
          </a:ln>
        </p:spPr>
        <p:txBody>
          <a:bodyPr anchorCtr="0" anchor="t" bIns="34275" lIns="68550" spcFirstLastPara="1" rIns="68550" wrap="square" tIns="34275">
            <a:spAutoFit/>
          </a:bodyPr>
          <a:lstStyle/>
          <a:p>
            <a:pPr indent="0" lvl="0" marL="0" marR="0" rtl="0" algn="ctr">
              <a:lnSpc>
                <a:spcPct val="150000"/>
              </a:lnSpc>
              <a:spcBef>
                <a:spcPts val="0"/>
              </a:spcBef>
              <a:spcAft>
                <a:spcPts val="0"/>
              </a:spcAft>
              <a:buNone/>
            </a:pPr>
            <a:r>
              <a:rPr b="1" i="0" lang="en-US" sz="1400" u="none" cap="none" strike="noStrike">
                <a:solidFill>
                  <a:schemeClr val="dk2"/>
                </a:solidFill>
                <a:latin typeface="Martel Sans"/>
                <a:ea typeface="Martel Sans"/>
                <a:cs typeface="Martel Sans"/>
                <a:sym typeface="Martel Sans"/>
              </a:rPr>
              <a:t>SIEGE EUROPE</a:t>
            </a:r>
            <a:endParaRPr b="1" i="0" sz="1400" u="none" cap="none" strike="noStrike">
              <a:solidFill>
                <a:schemeClr val="dk2"/>
              </a:solidFill>
              <a:latin typeface="Martel Sans"/>
              <a:ea typeface="Martel Sans"/>
              <a:cs typeface="Martel Sans"/>
              <a:sym typeface="Martel Sans"/>
            </a:endParaRPr>
          </a:p>
          <a:p>
            <a:pPr indent="0" lvl="0" marL="0" marR="0" rtl="0" algn="ctr">
              <a:lnSpc>
                <a:spcPct val="150000"/>
              </a:lnSpc>
              <a:spcBef>
                <a:spcPts val="0"/>
              </a:spcBef>
              <a:spcAft>
                <a:spcPts val="0"/>
              </a:spcAft>
              <a:buNone/>
            </a:pPr>
            <a:r>
              <a:rPr b="1" i="0" lang="en-US" sz="1400" u="none" cap="none" strike="noStrike">
                <a:solidFill>
                  <a:schemeClr val="dk2"/>
                </a:solidFill>
                <a:latin typeface="Martel Sans"/>
                <a:ea typeface="Martel Sans"/>
                <a:cs typeface="Martel Sans"/>
                <a:sym typeface="Martel Sans"/>
              </a:rPr>
              <a:t>Den Bosch, Pays Bas</a:t>
            </a:r>
            <a:endParaRPr b="1" i="0" sz="1400" u="none" cap="none" strike="noStrike">
              <a:solidFill>
                <a:schemeClr val="dk2"/>
              </a:solidFill>
              <a:latin typeface="Martel Sans"/>
              <a:ea typeface="Martel Sans"/>
              <a:cs typeface="Martel Sans"/>
              <a:sym typeface="Martel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4" name="Shape 334"/>
        <p:cNvGrpSpPr/>
        <p:nvPr/>
      </p:nvGrpSpPr>
      <p:grpSpPr>
        <a:xfrm>
          <a:off x="0" y="0"/>
          <a:ext cx="0" cy="0"/>
          <a:chOff x="0" y="0"/>
          <a:chExt cx="0" cy="0"/>
        </a:xfrm>
      </p:grpSpPr>
      <p:cxnSp>
        <p:nvCxnSpPr>
          <p:cNvPr id="335" name="Google Shape;335;p34"/>
          <p:cNvCxnSpPr/>
          <p:nvPr/>
        </p:nvCxnSpPr>
        <p:spPr>
          <a:xfrm>
            <a:off x="5486400" y="1008529"/>
            <a:ext cx="4169044" cy="0"/>
          </a:xfrm>
          <a:prstGeom prst="straightConnector1">
            <a:avLst/>
          </a:prstGeom>
          <a:noFill/>
          <a:ln cap="flat" cmpd="sng" w="15875">
            <a:solidFill>
              <a:srgbClr val="006794"/>
            </a:solidFill>
            <a:prstDash val="solid"/>
            <a:miter lim="8000"/>
            <a:headEnd len="sm" w="sm" type="none"/>
            <a:tailEnd len="sm" w="sm" type="none"/>
          </a:ln>
        </p:spPr>
      </p:cxnSp>
      <p:sp>
        <p:nvSpPr>
          <p:cNvPr id="336" name="Google Shape;336;p34"/>
          <p:cNvSpPr txBox="1"/>
          <p:nvPr/>
        </p:nvSpPr>
        <p:spPr>
          <a:xfrm>
            <a:off x="593122" y="622560"/>
            <a:ext cx="7735800"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chemeClr val="dk2"/>
                </a:solidFill>
                <a:latin typeface="Martel Sans ExtraLight"/>
                <a:ea typeface="Martel Sans ExtraLight"/>
                <a:cs typeface="Martel Sans ExtraLight"/>
                <a:sym typeface="Martel Sans ExtraLight"/>
              </a:rPr>
              <a:t>Un partenariat de confiance</a:t>
            </a:r>
            <a:endParaRPr b="0" i="0" sz="2800" u="none" cap="none" strike="noStrike">
              <a:solidFill>
                <a:schemeClr val="dk2"/>
              </a:solidFill>
              <a:latin typeface="Arial"/>
              <a:ea typeface="Arial"/>
              <a:cs typeface="Arial"/>
              <a:sym typeface="Arial"/>
            </a:endParaRPr>
          </a:p>
        </p:txBody>
      </p:sp>
      <p:sp>
        <p:nvSpPr>
          <p:cNvPr id="337" name="Google Shape;337;p34"/>
          <p:cNvSpPr txBox="1"/>
          <p:nvPr/>
        </p:nvSpPr>
        <p:spPr>
          <a:xfrm>
            <a:off x="546787" y="1330220"/>
            <a:ext cx="8676725"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chemeClr val="dk2"/>
                </a:solidFill>
                <a:latin typeface="Martel Sans ExtraLight"/>
                <a:ea typeface="Martel Sans ExtraLight"/>
                <a:cs typeface="Martel Sans ExtraLight"/>
                <a:sym typeface="Martel Sans ExtraLight"/>
              </a:rPr>
              <a:t>Soutenu par la société Oaktree Capital Management</a:t>
            </a:r>
            <a:endParaRPr b="0" i="0" sz="1800" u="none" cap="none" strike="noStrike">
              <a:solidFill>
                <a:schemeClr val="dk2"/>
              </a:solidFill>
              <a:latin typeface="Martel Sans ExtraLight"/>
              <a:ea typeface="Martel Sans ExtraLight"/>
              <a:cs typeface="Martel Sans ExtraLight"/>
              <a:sym typeface="Martel Sans ExtraLight"/>
            </a:endParaRPr>
          </a:p>
        </p:txBody>
      </p:sp>
      <p:sp>
        <p:nvSpPr>
          <p:cNvPr id="338" name="Google Shape;338;p34"/>
          <p:cNvSpPr txBox="1"/>
          <p:nvPr/>
        </p:nvSpPr>
        <p:spPr>
          <a:xfrm>
            <a:off x="457420" y="2611930"/>
            <a:ext cx="7974767" cy="830345"/>
          </a:xfrm>
          <a:prstGeom prst="rect">
            <a:avLst/>
          </a:prstGeom>
          <a:noFill/>
          <a:ln>
            <a:noFill/>
          </a:ln>
        </p:spPr>
        <p:txBody>
          <a:bodyPr anchorCtr="0" anchor="t" bIns="68575" lIns="68575" spcFirstLastPara="1" rIns="68575" wrap="square" tIns="68575">
            <a:spAutoFit/>
          </a:bodyPr>
          <a:lstStyle/>
          <a:p>
            <a:pPr indent="0" lvl="0" marL="0" marR="0" rtl="0" algn="l">
              <a:lnSpc>
                <a:spcPct val="111111"/>
              </a:lnSpc>
              <a:spcBef>
                <a:spcPts val="600"/>
              </a:spcBef>
              <a:spcAft>
                <a:spcPts val="0"/>
              </a:spcAft>
              <a:buNone/>
            </a:pPr>
            <a:r>
              <a:rPr b="0" i="0" lang="en-US" sz="1800" u="none" cap="none" strike="noStrike">
                <a:solidFill>
                  <a:schemeClr val="dk2"/>
                </a:solidFill>
                <a:latin typeface="Martel Sans ExtraLight"/>
                <a:ea typeface="Martel Sans ExtraLight"/>
                <a:cs typeface="Martel Sans ExtraLight"/>
                <a:sym typeface="Martel Sans ExtraLight"/>
              </a:rPr>
              <a:t>Société d’investissement de renommée mondiale gérant plus de 160 milliards de dollars d’actifs</a:t>
            </a:r>
            <a:endParaRPr/>
          </a:p>
        </p:txBody>
      </p:sp>
      <p:sp>
        <p:nvSpPr>
          <p:cNvPr id="339" name="Google Shape;339;p34"/>
          <p:cNvSpPr txBox="1"/>
          <p:nvPr/>
        </p:nvSpPr>
        <p:spPr>
          <a:xfrm>
            <a:off x="849547" y="4489819"/>
            <a:ext cx="2891483" cy="830345"/>
          </a:xfrm>
          <a:prstGeom prst="rect">
            <a:avLst/>
          </a:prstGeom>
          <a:noFill/>
          <a:ln>
            <a:noFill/>
          </a:ln>
        </p:spPr>
        <p:txBody>
          <a:bodyPr anchorCtr="0" anchor="t" bIns="68575" lIns="68575" spcFirstLastPara="1" rIns="68575" wrap="square" tIns="68575">
            <a:spAutoFit/>
          </a:bodyPr>
          <a:lstStyle/>
          <a:p>
            <a:pPr indent="0" lvl="0" marL="0" marR="0" rtl="0" algn="l">
              <a:lnSpc>
                <a:spcPct val="111111"/>
              </a:lnSpc>
              <a:spcBef>
                <a:spcPts val="600"/>
              </a:spcBef>
              <a:spcAft>
                <a:spcPts val="0"/>
              </a:spcAft>
              <a:buNone/>
            </a:pPr>
            <a:r>
              <a:rPr b="0" i="0" lang="en-US" sz="1800" u="none" cap="none" strike="noStrike">
                <a:solidFill>
                  <a:schemeClr val="dk2"/>
                </a:solidFill>
                <a:latin typeface="Martel Sans ExtraLight"/>
                <a:ea typeface="Martel Sans ExtraLight"/>
                <a:cs typeface="Martel Sans ExtraLight"/>
                <a:sym typeface="Martel Sans ExtraLight"/>
              </a:rPr>
              <a:t>Ce que cela signifie pour VOUS en tant que client</a:t>
            </a:r>
            <a:endParaRPr b="0" i="0" sz="1400" u="none" cap="none" strike="noStrike">
              <a:solidFill>
                <a:srgbClr val="000000"/>
              </a:solidFill>
              <a:latin typeface="Arial"/>
              <a:ea typeface="Arial"/>
              <a:cs typeface="Arial"/>
              <a:sym typeface="Arial"/>
            </a:endParaRPr>
          </a:p>
        </p:txBody>
      </p:sp>
      <p:sp>
        <p:nvSpPr>
          <p:cNvPr id="340" name="Google Shape;340;p34"/>
          <p:cNvSpPr txBox="1"/>
          <p:nvPr/>
        </p:nvSpPr>
        <p:spPr>
          <a:xfrm>
            <a:off x="4979298" y="3900171"/>
            <a:ext cx="2965500" cy="2252884"/>
          </a:xfrm>
          <a:prstGeom prst="rect">
            <a:avLst/>
          </a:prstGeom>
          <a:noFill/>
          <a:ln>
            <a:noFill/>
          </a:ln>
        </p:spPr>
        <p:txBody>
          <a:bodyPr anchorCtr="0" anchor="t" bIns="45700" lIns="91425" spcFirstLastPara="1" rIns="91425" wrap="square" tIns="45700">
            <a:spAutoFit/>
          </a:bodyPr>
          <a:lstStyle/>
          <a:p>
            <a:pPr indent="0" lvl="0" marL="0" marR="0" rtl="0" algn="l">
              <a:lnSpc>
                <a:spcPct val="77777"/>
              </a:lnSpc>
              <a:spcBef>
                <a:spcPts val="0"/>
              </a:spcBef>
              <a:spcAft>
                <a:spcPts val="0"/>
              </a:spcAft>
              <a:buNone/>
            </a:pPr>
            <a:r>
              <a:rPr b="0" i="0" lang="en-US" sz="2000" u="none" cap="none" strike="noStrike">
                <a:solidFill>
                  <a:schemeClr val="accent1"/>
                </a:solidFill>
                <a:latin typeface="Martel Sans ExtraLight"/>
                <a:ea typeface="Martel Sans ExtraLight"/>
                <a:cs typeface="Martel Sans ExtraLight"/>
                <a:sym typeface="Martel Sans ExtraLight"/>
              </a:rPr>
              <a:t>Stabilité financière</a:t>
            </a:r>
            <a:endParaRPr/>
          </a:p>
          <a:p>
            <a:pPr indent="0" lvl="0" marL="0" marR="0" rtl="0" algn="l">
              <a:lnSpc>
                <a:spcPct val="77777"/>
              </a:lnSpc>
              <a:spcBef>
                <a:spcPts val="0"/>
              </a:spcBef>
              <a:spcAft>
                <a:spcPts val="0"/>
              </a:spcAft>
              <a:buNone/>
            </a:pPr>
            <a:r>
              <a:t/>
            </a:r>
            <a:endParaRPr b="1" i="0" sz="2000" u="none" cap="none" strike="noStrike">
              <a:solidFill>
                <a:schemeClr val="accent1"/>
              </a:solidFill>
              <a:latin typeface="Martel Sans SemiBold"/>
              <a:ea typeface="Martel Sans SemiBold"/>
              <a:cs typeface="Martel Sans SemiBold"/>
              <a:sym typeface="Martel Sans SemiBold"/>
            </a:endParaRPr>
          </a:p>
          <a:p>
            <a:pPr indent="0" lvl="0" marL="0" marR="0" rtl="0" algn="l">
              <a:lnSpc>
                <a:spcPct val="155555"/>
              </a:lnSpc>
              <a:spcBef>
                <a:spcPts val="0"/>
              </a:spcBef>
              <a:spcAft>
                <a:spcPts val="0"/>
              </a:spcAft>
              <a:buClr>
                <a:srgbClr val="000000"/>
              </a:buClr>
              <a:buSzPts val="2000"/>
              <a:buFont typeface="Arial"/>
              <a:buNone/>
            </a:pPr>
            <a:r>
              <a:t/>
            </a:r>
            <a:endParaRPr b="0" i="0" sz="2000" u="none" cap="none" strike="noStrike">
              <a:solidFill>
                <a:schemeClr val="lt1"/>
              </a:solidFill>
              <a:latin typeface="Martel Sans"/>
              <a:ea typeface="Martel Sans"/>
              <a:cs typeface="Martel Sans"/>
              <a:sym typeface="Martel Sans"/>
            </a:endParaRPr>
          </a:p>
          <a:p>
            <a:pPr indent="0" lvl="0" marL="0" marR="0" rtl="0" algn="l">
              <a:lnSpc>
                <a:spcPct val="77777"/>
              </a:lnSpc>
              <a:spcBef>
                <a:spcPts val="0"/>
              </a:spcBef>
              <a:spcAft>
                <a:spcPts val="0"/>
              </a:spcAft>
              <a:buNone/>
            </a:pPr>
            <a:r>
              <a:rPr b="0" i="0" lang="en-US" sz="2000" u="none" cap="none" strike="noStrike">
                <a:solidFill>
                  <a:schemeClr val="accent1"/>
                </a:solidFill>
                <a:latin typeface="Martel Sans ExtraLight"/>
                <a:ea typeface="Martel Sans ExtraLight"/>
                <a:cs typeface="Martel Sans ExtraLight"/>
                <a:sym typeface="Martel Sans ExtraLight"/>
              </a:rPr>
              <a:t>Vision à long terme</a:t>
            </a:r>
            <a:endParaRPr/>
          </a:p>
          <a:p>
            <a:pPr indent="0" lvl="0" marL="0" marR="0" rtl="0" algn="l">
              <a:lnSpc>
                <a:spcPct val="77777"/>
              </a:lnSpc>
              <a:spcBef>
                <a:spcPts val="0"/>
              </a:spcBef>
              <a:spcAft>
                <a:spcPts val="0"/>
              </a:spcAft>
              <a:buNone/>
            </a:pPr>
            <a:r>
              <a:t/>
            </a:r>
            <a:endParaRPr b="0" i="0" sz="2000" u="none" cap="none" strike="noStrike">
              <a:solidFill>
                <a:schemeClr val="lt1"/>
              </a:solidFill>
              <a:latin typeface="Martel Sans"/>
              <a:ea typeface="Martel Sans"/>
              <a:cs typeface="Martel Sans"/>
              <a:sym typeface="Martel Sans"/>
            </a:endParaRPr>
          </a:p>
          <a:p>
            <a:pPr indent="0" lvl="0" marL="0" marR="0" rtl="0" algn="l">
              <a:lnSpc>
                <a:spcPct val="155555"/>
              </a:lnSpc>
              <a:spcBef>
                <a:spcPts val="0"/>
              </a:spcBef>
              <a:spcAft>
                <a:spcPts val="0"/>
              </a:spcAft>
              <a:buClr>
                <a:srgbClr val="000000"/>
              </a:buClr>
              <a:buSzPts val="2000"/>
              <a:buFont typeface="Arial"/>
              <a:buNone/>
            </a:pPr>
            <a:r>
              <a:t/>
            </a:r>
            <a:endParaRPr b="0" i="0" sz="2000" u="none" cap="none" strike="noStrike">
              <a:solidFill>
                <a:schemeClr val="lt1"/>
              </a:solidFill>
              <a:latin typeface="Martel Sans"/>
              <a:ea typeface="Martel Sans"/>
              <a:cs typeface="Martel Sans"/>
              <a:sym typeface="Martel Sans"/>
            </a:endParaRPr>
          </a:p>
          <a:p>
            <a:pPr indent="0" lvl="0" marL="0" marR="0" rtl="0" algn="l">
              <a:lnSpc>
                <a:spcPct val="77777"/>
              </a:lnSpc>
              <a:spcBef>
                <a:spcPts val="0"/>
              </a:spcBef>
              <a:spcAft>
                <a:spcPts val="0"/>
              </a:spcAft>
              <a:buNone/>
            </a:pPr>
            <a:r>
              <a:rPr b="0" i="0" lang="en-US" sz="2000" u="none" cap="none" strike="noStrike">
                <a:solidFill>
                  <a:schemeClr val="accent1"/>
                </a:solidFill>
                <a:latin typeface="Martel Sans ExtraLight"/>
                <a:ea typeface="Martel Sans ExtraLight"/>
                <a:cs typeface="Martel Sans ExtraLight"/>
                <a:sym typeface="Martel Sans ExtraLight"/>
              </a:rPr>
              <a:t>Évolutivité</a:t>
            </a:r>
            <a:endParaRPr/>
          </a:p>
        </p:txBody>
      </p:sp>
      <p:grpSp>
        <p:nvGrpSpPr>
          <p:cNvPr id="341" name="Google Shape;341;p34"/>
          <p:cNvGrpSpPr/>
          <p:nvPr/>
        </p:nvGrpSpPr>
        <p:grpSpPr>
          <a:xfrm>
            <a:off x="4426449" y="3696894"/>
            <a:ext cx="530542" cy="523875"/>
            <a:chOff x="3401377" y="4928234"/>
            <a:chExt cx="530542" cy="523875"/>
          </a:xfrm>
        </p:grpSpPr>
        <p:sp>
          <p:nvSpPr>
            <p:cNvPr id="342" name="Google Shape;342;p34"/>
            <p:cNvSpPr/>
            <p:nvPr/>
          </p:nvSpPr>
          <p:spPr>
            <a:xfrm>
              <a:off x="3401377" y="4932997"/>
              <a:ext cx="241934" cy="242887"/>
            </a:xfrm>
            <a:custGeom>
              <a:rect b="b" l="l" r="r" t="t"/>
              <a:pathLst>
                <a:path extrusionOk="0" h="242887" w="241934">
                  <a:moveTo>
                    <a:pt x="122872" y="242888"/>
                  </a:moveTo>
                  <a:cubicBezTo>
                    <a:pt x="130492" y="180975"/>
                    <a:pt x="180022" y="131445"/>
                    <a:pt x="241935" y="122872"/>
                  </a:cubicBezTo>
                  <a:lnTo>
                    <a:pt x="241935" y="0"/>
                  </a:lnTo>
                  <a:cubicBezTo>
                    <a:pt x="112395" y="8572"/>
                    <a:pt x="8572" y="113347"/>
                    <a:pt x="0" y="242888"/>
                  </a:cubicBezTo>
                  <a:lnTo>
                    <a:pt x="122872" y="242888"/>
                  </a:ln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34"/>
            <p:cNvSpPr/>
            <p:nvPr/>
          </p:nvSpPr>
          <p:spPr>
            <a:xfrm>
              <a:off x="3408997" y="5209222"/>
              <a:ext cx="150495" cy="153352"/>
            </a:xfrm>
            <a:custGeom>
              <a:rect b="b" l="l" r="r" t="t"/>
              <a:pathLst>
                <a:path extrusionOk="0" h="153352" w="150495">
                  <a:moveTo>
                    <a:pt x="150495" y="66675"/>
                  </a:moveTo>
                  <a:cubicBezTo>
                    <a:pt x="136208" y="47625"/>
                    <a:pt x="125730" y="24765"/>
                    <a:pt x="122873" y="0"/>
                  </a:cubicBezTo>
                  <a:lnTo>
                    <a:pt x="0" y="0"/>
                  </a:lnTo>
                  <a:cubicBezTo>
                    <a:pt x="3810" y="59055"/>
                    <a:pt x="27623" y="111442"/>
                    <a:pt x="63818" y="153352"/>
                  </a:cubicBezTo>
                  <a:lnTo>
                    <a:pt x="150495" y="66675"/>
                  </a:ln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34"/>
            <p:cNvSpPr/>
            <p:nvPr/>
          </p:nvSpPr>
          <p:spPr>
            <a:xfrm>
              <a:off x="3499484" y="5301614"/>
              <a:ext cx="344805" cy="150495"/>
            </a:xfrm>
            <a:custGeom>
              <a:rect b="b" l="l" r="r" t="t"/>
              <a:pathLst>
                <a:path extrusionOk="0" h="150495" w="344805">
                  <a:moveTo>
                    <a:pt x="256223" y="0"/>
                  </a:moveTo>
                  <a:cubicBezTo>
                    <a:pt x="232410" y="18098"/>
                    <a:pt x="202883" y="28575"/>
                    <a:pt x="171450" y="28575"/>
                  </a:cubicBezTo>
                  <a:cubicBezTo>
                    <a:pt x="140018" y="28575"/>
                    <a:pt x="109538" y="18098"/>
                    <a:pt x="86678" y="0"/>
                  </a:cubicBezTo>
                  <a:lnTo>
                    <a:pt x="0" y="86678"/>
                  </a:lnTo>
                  <a:cubicBezTo>
                    <a:pt x="45720" y="126683"/>
                    <a:pt x="105728" y="150495"/>
                    <a:pt x="172403" y="150495"/>
                  </a:cubicBezTo>
                  <a:cubicBezTo>
                    <a:pt x="239078" y="150495"/>
                    <a:pt x="298133" y="126683"/>
                    <a:pt x="344805" y="86678"/>
                  </a:cubicBezTo>
                  <a:lnTo>
                    <a:pt x="258128" y="0"/>
                  </a:ln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34"/>
            <p:cNvSpPr/>
            <p:nvPr/>
          </p:nvSpPr>
          <p:spPr>
            <a:xfrm>
              <a:off x="3688079" y="4928234"/>
              <a:ext cx="243840" cy="434340"/>
            </a:xfrm>
            <a:custGeom>
              <a:rect b="b" l="l" r="r" t="t"/>
              <a:pathLst>
                <a:path extrusionOk="0" h="434340" w="243840">
                  <a:moveTo>
                    <a:pt x="93345" y="347663"/>
                  </a:moveTo>
                  <a:lnTo>
                    <a:pt x="180023" y="434340"/>
                  </a:lnTo>
                  <a:cubicBezTo>
                    <a:pt x="220028" y="388620"/>
                    <a:pt x="243840" y="328613"/>
                    <a:pt x="243840" y="261938"/>
                  </a:cubicBezTo>
                  <a:cubicBezTo>
                    <a:pt x="243840" y="122872"/>
                    <a:pt x="136208" y="9525"/>
                    <a:pt x="0" y="0"/>
                  </a:cubicBezTo>
                  <a:lnTo>
                    <a:pt x="0" y="122872"/>
                  </a:lnTo>
                  <a:lnTo>
                    <a:pt x="0" y="122872"/>
                  </a:lnTo>
                  <a:cubicBezTo>
                    <a:pt x="68580" y="131445"/>
                    <a:pt x="121920" y="190500"/>
                    <a:pt x="121920" y="261938"/>
                  </a:cubicBezTo>
                  <a:cubicBezTo>
                    <a:pt x="121920" y="333375"/>
                    <a:pt x="111442" y="323850"/>
                    <a:pt x="93345" y="346710"/>
                  </a:cubicBezTo>
                  <a:close/>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34"/>
            <p:cNvSpPr/>
            <p:nvPr/>
          </p:nvSpPr>
          <p:spPr>
            <a:xfrm>
              <a:off x="3414712" y="5108257"/>
              <a:ext cx="67627" cy="67627"/>
            </a:xfrm>
            <a:custGeom>
              <a:rect b="b" l="l" r="r" t="t"/>
              <a:pathLst>
                <a:path extrusionOk="0" h="67627" w="67627">
                  <a:moveTo>
                    <a:pt x="67628" y="67628"/>
                  </a:moveTo>
                  <a:lnTo>
                    <a:pt x="0" y="0"/>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34"/>
            <p:cNvSpPr/>
            <p:nvPr/>
          </p:nvSpPr>
          <p:spPr>
            <a:xfrm>
              <a:off x="3441382" y="5053965"/>
              <a:ext cx="90487" cy="90487"/>
            </a:xfrm>
            <a:custGeom>
              <a:rect b="b" l="l" r="r" t="t"/>
              <a:pathLst>
                <a:path extrusionOk="0" h="90487" w="90487">
                  <a:moveTo>
                    <a:pt x="0" y="0"/>
                  </a:moveTo>
                  <a:lnTo>
                    <a:pt x="90488" y="90487"/>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34"/>
            <p:cNvSpPr/>
            <p:nvPr/>
          </p:nvSpPr>
          <p:spPr>
            <a:xfrm>
              <a:off x="3477577" y="5009197"/>
              <a:ext cx="86677" cy="86677"/>
            </a:xfrm>
            <a:custGeom>
              <a:rect b="b" l="l" r="r" t="t"/>
              <a:pathLst>
                <a:path extrusionOk="0" h="86677" w="86677">
                  <a:moveTo>
                    <a:pt x="0" y="0"/>
                  </a:moveTo>
                  <a:lnTo>
                    <a:pt x="86677" y="86678"/>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34"/>
            <p:cNvSpPr/>
            <p:nvPr/>
          </p:nvSpPr>
          <p:spPr>
            <a:xfrm>
              <a:off x="3522345" y="4973002"/>
              <a:ext cx="90487" cy="90487"/>
            </a:xfrm>
            <a:custGeom>
              <a:rect b="b" l="l" r="r" t="t"/>
              <a:pathLst>
                <a:path extrusionOk="0" h="90487" w="90487">
                  <a:moveTo>
                    <a:pt x="0" y="0"/>
                  </a:moveTo>
                  <a:lnTo>
                    <a:pt x="90488" y="90487"/>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34"/>
            <p:cNvSpPr/>
            <p:nvPr/>
          </p:nvSpPr>
          <p:spPr>
            <a:xfrm>
              <a:off x="3577590" y="4946332"/>
              <a:ext cx="66675" cy="66674"/>
            </a:xfrm>
            <a:custGeom>
              <a:rect b="b" l="l" r="r" t="t"/>
              <a:pathLst>
                <a:path extrusionOk="0" h="66674" w="66675">
                  <a:moveTo>
                    <a:pt x="0" y="0"/>
                  </a:moveTo>
                  <a:lnTo>
                    <a:pt x="66675" y="66675"/>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51" name="Google Shape;351;p34"/>
            <p:cNvGrpSpPr/>
            <p:nvPr/>
          </p:nvGrpSpPr>
          <p:grpSpPr>
            <a:xfrm>
              <a:off x="3642359" y="5112067"/>
              <a:ext cx="57150" cy="158114"/>
              <a:chOff x="3642359" y="5112067"/>
              <a:chExt cx="57150" cy="158114"/>
            </a:xfrm>
          </p:grpSpPr>
          <p:sp>
            <p:nvSpPr>
              <p:cNvPr id="352" name="Google Shape;352;p34"/>
              <p:cNvSpPr/>
              <p:nvPr/>
            </p:nvSpPr>
            <p:spPr>
              <a:xfrm>
                <a:off x="3642359" y="5133975"/>
                <a:ext cx="57150" cy="57150"/>
              </a:xfrm>
              <a:custGeom>
                <a:rect b="b" l="l" r="r" t="t"/>
                <a:pathLst>
                  <a:path extrusionOk="0" h="57150" w="57150">
                    <a:moveTo>
                      <a:pt x="28575" y="57150"/>
                    </a:moveTo>
                    <a:cubicBezTo>
                      <a:pt x="13335" y="57150"/>
                      <a:pt x="0" y="44768"/>
                      <a:pt x="0" y="28575"/>
                    </a:cubicBezTo>
                    <a:cubicBezTo>
                      <a:pt x="0" y="12382"/>
                      <a:pt x="12383" y="0"/>
                      <a:pt x="28575" y="0"/>
                    </a:cubicBezTo>
                    <a:cubicBezTo>
                      <a:pt x="44768" y="0"/>
                      <a:pt x="57150" y="12382"/>
                      <a:pt x="57150" y="28575"/>
                    </a:cubicBezTo>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34"/>
              <p:cNvSpPr/>
              <p:nvPr/>
            </p:nvSpPr>
            <p:spPr>
              <a:xfrm>
                <a:off x="3642359" y="5191125"/>
                <a:ext cx="57150" cy="57150"/>
              </a:xfrm>
              <a:custGeom>
                <a:rect b="b" l="l" r="r" t="t"/>
                <a:pathLst>
                  <a:path extrusionOk="0" h="57150" w="57150">
                    <a:moveTo>
                      <a:pt x="28575" y="0"/>
                    </a:moveTo>
                    <a:cubicBezTo>
                      <a:pt x="43815" y="0"/>
                      <a:pt x="57150" y="12382"/>
                      <a:pt x="57150" y="28575"/>
                    </a:cubicBezTo>
                    <a:cubicBezTo>
                      <a:pt x="57150" y="44768"/>
                      <a:pt x="44768" y="57150"/>
                      <a:pt x="28575" y="57150"/>
                    </a:cubicBezTo>
                    <a:cubicBezTo>
                      <a:pt x="12383" y="57150"/>
                      <a:pt x="0" y="44768"/>
                      <a:pt x="0" y="28575"/>
                    </a:cubicBezTo>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34"/>
              <p:cNvSpPr/>
              <p:nvPr/>
            </p:nvSpPr>
            <p:spPr>
              <a:xfrm>
                <a:off x="3670935" y="5112067"/>
                <a:ext cx="9525" cy="22859"/>
              </a:xfrm>
              <a:custGeom>
                <a:rect b="b" l="l" r="r" t="t"/>
                <a:pathLst>
                  <a:path extrusionOk="0" h="22859" w="9525">
                    <a:moveTo>
                      <a:pt x="0" y="0"/>
                    </a:moveTo>
                    <a:lnTo>
                      <a:pt x="0" y="22860"/>
                    </a:lnTo>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34"/>
              <p:cNvSpPr/>
              <p:nvPr/>
            </p:nvSpPr>
            <p:spPr>
              <a:xfrm>
                <a:off x="3670935" y="5247322"/>
                <a:ext cx="9525" cy="22859"/>
              </a:xfrm>
              <a:custGeom>
                <a:rect b="b" l="l" r="r" t="t"/>
                <a:pathLst>
                  <a:path extrusionOk="0" h="22859" w="9525">
                    <a:moveTo>
                      <a:pt x="0" y="0"/>
                    </a:moveTo>
                    <a:lnTo>
                      <a:pt x="0" y="22860"/>
                    </a:lnTo>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356" name="Google Shape;356;p34"/>
          <p:cNvGrpSpPr/>
          <p:nvPr/>
        </p:nvGrpSpPr>
        <p:grpSpPr>
          <a:xfrm>
            <a:off x="4385667" y="4615819"/>
            <a:ext cx="582478" cy="490809"/>
            <a:chOff x="8234362" y="4163377"/>
            <a:chExt cx="581025" cy="489585"/>
          </a:xfrm>
        </p:grpSpPr>
        <p:grpSp>
          <p:nvGrpSpPr>
            <p:cNvPr id="357" name="Google Shape;357;p34"/>
            <p:cNvGrpSpPr/>
            <p:nvPr/>
          </p:nvGrpSpPr>
          <p:grpSpPr>
            <a:xfrm>
              <a:off x="8284845" y="4235529"/>
              <a:ext cx="522207" cy="346947"/>
              <a:chOff x="8284845" y="4235529"/>
              <a:chExt cx="522207" cy="346947"/>
            </a:xfrm>
          </p:grpSpPr>
          <p:sp>
            <p:nvSpPr>
              <p:cNvPr id="358" name="Google Shape;358;p34"/>
              <p:cNvSpPr/>
              <p:nvPr/>
            </p:nvSpPr>
            <p:spPr>
              <a:xfrm>
                <a:off x="8329612" y="4376737"/>
                <a:ext cx="160972" cy="161925"/>
              </a:xfrm>
              <a:custGeom>
                <a:rect b="b" l="l" r="r" t="t"/>
                <a:pathLst>
                  <a:path extrusionOk="0" h="161925" w="160972">
                    <a:moveTo>
                      <a:pt x="0" y="161925"/>
                    </a:moveTo>
                    <a:lnTo>
                      <a:pt x="160973" y="0"/>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34"/>
              <p:cNvSpPr/>
              <p:nvPr/>
            </p:nvSpPr>
            <p:spPr>
              <a:xfrm>
                <a:off x="8527732" y="4376737"/>
                <a:ext cx="50482" cy="50482"/>
              </a:xfrm>
              <a:custGeom>
                <a:rect b="b" l="l" r="r" t="t"/>
                <a:pathLst>
                  <a:path extrusionOk="0" h="50482" w="50482">
                    <a:moveTo>
                      <a:pt x="0" y="0"/>
                    </a:moveTo>
                    <a:lnTo>
                      <a:pt x="50482" y="50482"/>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34"/>
              <p:cNvSpPr/>
              <p:nvPr/>
            </p:nvSpPr>
            <p:spPr>
              <a:xfrm>
                <a:off x="8615362" y="4280535"/>
                <a:ext cx="146684" cy="146685"/>
              </a:xfrm>
              <a:custGeom>
                <a:rect b="b" l="l" r="r" t="t"/>
                <a:pathLst>
                  <a:path extrusionOk="0" h="146685" w="146684">
                    <a:moveTo>
                      <a:pt x="0" y="146685"/>
                    </a:moveTo>
                    <a:lnTo>
                      <a:pt x="146685" y="0"/>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34"/>
              <p:cNvSpPr/>
              <p:nvPr/>
            </p:nvSpPr>
            <p:spPr>
              <a:xfrm>
                <a:off x="8284845" y="4531042"/>
                <a:ext cx="51435" cy="51434"/>
              </a:xfrm>
              <a:prstGeom prst="ellipse">
                <a:avLst/>
              </a:pr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34"/>
              <p:cNvSpPr/>
              <p:nvPr/>
            </p:nvSpPr>
            <p:spPr>
              <a:xfrm>
                <a:off x="8482726" y="4331731"/>
                <a:ext cx="52863" cy="52863"/>
              </a:xfrm>
              <a:custGeom>
                <a:rect b="b" l="l" r="r" t="t"/>
                <a:pathLst>
                  <a:path extrusionOk="0" h="52863" w="52863">
                    <a:moveTo>
                      <a:pt x="7858" y="7858"/>
                    </a:moveTo>
                    <a:cubicBezTo>
                      <a:pt x="18336" y="-2619"/>
                      <a:pt x="34528" y="-2619"/>
                      <a:pt x="45006" y="7858"/>
                    </a:cubicBezTo>
                    <a:cubicBezTo>
                      <a:pt x="55483" y="18336"/>
                      <a:pt x="55483" y="34528"/>
                      <a:pt x="45006" y="45006"/>
                    </a:cubicBezTo>
                    <a:cubicBezTo>
                      <a:pt x="34528" y="55483"/>
                      <a:pt x="18336" y="55483"/>
                      <a:pt x="7858" y="45006"/>
                    </a:cubicBezTo>
                    <a:cubicBezTo>
                      <a:pt x="-2619" y="34528"/>
                      <a:pt x="-2619" y="18336"/>
                      <a:pt x="7858" y="7858"/>
                    </a:cubicBezTo>
                    <a:close/>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34"/>
              <p:cNvSpPr/>
              <p:nvPr/>
            </p:nvSpPr>
            <p:spPr>
              <a:xfrm>
                <a:off x="8754189" y="4235529"/>
                <a:ext cx="52863" cy="52863"/>
              </a:xfrm>
              <a:custGeom>
                <a:rect b="b" l="l" r="r" t="t"/>
                <a:pathLst>
                  <a:path extrusionOk="0" h="52863" w="52863">
                    <a:moveTo>
                      <a:pt x="7858" y="7858"/>
                    </a:moveTo>
                    <a:cubicBezTo>
                      <a:pt x="18336" y="-2619"/>
                      <a:pt x="34528" y="-2619"/>
                      <a:pt x="45006" y="7858"/>
                    </a:cubicBezTo>
                    <a:cubicBezTo>
                      <a:pt x="55483" y="18336"/>
                      <a:pt x="55483" y="34528"/>
                      <a:pt x="45006" y="45006"/>
                    </a:cubicBezTo>
                    <a:cubicBezTo>
                      <a:pt x="34528" y="55483"/>
                      <a:pt x="18336" y="55483"/>
                      <a:pt x="7858" y="45006"/>
                    </a:cubicBezTo>
                    <a:cubicBezTo>
                      <a:pt x="-2619" y="34528"/>
                      <a:pt x="-2619" y="18336"/>
                      <a:pt x="7858" y="7858"/>
                    </a:cubicBezTo>
                    <a:close/>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34"/>
              <p:cNvSpPr/>
              <p:nvPr/>
            </p:nvSpPr>
            <p:spPr>
              <a:xfrm>
                <a:off x="8570356" y="4419361"/>
                <a:ext cx="52863" cy="52863"/>
              </a:xfrm>
              <a:custGeom>
                <a:rect b="b" l="l" r="r" t="t"/>
                <a:pathLst>
                  <a:path extrusionOk="0" h="52863" w="52863">
                    <a:moveTo>
                      <a:pt x="7858" y="7858"/>
                    </a:moveTo>
                    <a:cubicBezTo>
                      <a:pt x="18336" y="-2619"/>
                      <a:pt x="34528" y="-2619"/>
                      <a:pt x="45006" y="7858"/>
                    </a:cubicBezTo>
                    <a:cubicBezTo>
                      <a:pt x="55483" y="18336"/>
                      <a:pt x="55483" y="34528"/>
                      <a:pt x="45006" y="45006"/>
                    </a:cubicBezTo>
                    <a:cubicBezTo>
                      <a:pt x="34528" y="55483"/>
                      <a:pt x="18336" y="55483"/>
                      <a:pt x="7858" y="45006"/>
                    </a:cubicBezTo>
                    <a:cubicBezTo>
                      <a:pt x="-2619" y="34528"/>
                      <a:pt x="-2619" y="18336"/>
                      <a:pt x="7858" y="7858"/>
                    </a:cubicBezTo>
                    <a:close/>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5" name="Google Shape;365;p34"/>
            <p:cNvSpPr/>
            <p:nvPr/>
          </p:nvSpPr>
          <p:spPr>
            <a:xfrm>
              <a:off x="8486775" y="4436745"/>
              <a:ext cx="9525" cy="206692"/>
            </a:xfrm>
            <a:custGeom>
              <a:rect b="b" l="l" r="r" t="t"/>
              <a:pathLst>
                <a:path extrusionOk="0" h="206692" w="9525">
                  <a:moveTo>
                    <a:pt x="0" y="0"/>
                  </a:moveTo>
                  <a:lnTo>
                    <a:pt x="0" y="206693"/>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34"/>
            <p:cNvSpPr/>
            <p:nvPr/>
          </p:nvSpPr>
          <p:spPr>
            <a:xfrm>
              <a:off x="8428672" y="4495800"/>
              <a:ext cx="9525" cy="147637"/>
            </a:xfrm>
            <a:custGeom>
              <a:rect b="b" l="l" r="r" t="t"/>
              <a:pathLst>
                <a:path extrusionOk="0" h="147637" w="9525">
                  <a:moveTo>
                    <a:pt x="0" y="0"/>
                  </a:moveTo>
                  <a:lnTo>
                    <a:pt x="0" y="147638"/>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34"/>
            <p:cNvSpPr/>
            <p:nvPr/>
          </p:nvSpPr>
          <p:spPr>
            <a:xfrm>
              <a:off x="8369617" y="4554855"/>
              <a:ext cx="9525" cy="88582"/>
            </a:xfrm>
            <a:custGeom>
              <a:rect b="b" l="l" r="r" t="t"/>
              <a:pathLst>
                <a:path extrusionOk="0" h="88582" w="9525">
                  <a:moveTo>
                    <a:pt x="0" y="0"/>
                  </a:moveTo>
                  <a:lnTo>
                    <a:pt x="0" y="88583"/>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34"/>
            <p:cNvSpPr/>
            <p:nvPr/>
          </p:nvSpPr>
          <p:spPr>
            <a:xfrm>
              <a:off x="8310562" y="4628197"/>
              <a:ext cx="9525" cy="15240"/>
            </a:xfrm>
            <a:custGeom>
              <a:rect b="b" l="l" r="r" t="t"/>
              <a:pathLst>
                <a:path extrusionOk="0" h="15240" w="9525">
                  <a:moveTo>
                    <a:pt x="0" y="0"/>
                  </a:moveTo>
                  <a:lnTo>
                    <a:pt x="0" y="15240"/>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34"/>
            <p:cNvSpPr/>
            <p:nvPr/>
          </p:nvSpPr>
          <p:spPr>
            <a:xfrm>
              <a:off x="8545830" y="4471987"/>
              <a:ext cx="9525" cy="171450"/>
            </a:xfrm>
            <a:custGeom>
              <a:rect b="b" l="l" r="r" t="t"/>
              <a:pathLst>
                <a:path extrusionOk="0" h="171450" w="9525">
                  <a:moveTo>
                    <a:pt x="0" y="0"/>
                  </a:moveTo>
                  <a:lnTo>
                    <a:pt x="0" y="171450"/>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34"/>
            <p:cNvSpPr/>
            <p:nvPr/>
          </p:nvSpPr>
          <p:spPr>
            <a:xfrm>
              <a:off x="8603932" y="4517707"/>
              <a:ext cx="9525" cy="125729"/>
            </a:xfrm>
            <a:custGeom>
              <a:rect b="b" l="l" r="r" t="t"/>
              <a:pathLst>
                <a:path extrusionOk="0" h="125729" w="9525">
                  <a:moveTo>
                    <a:pt x="0" y="0"/>
                  </a:moveTo>
                  <a:lnTo>
                    <a:pt x="0" y="125730"/>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34"/>
            <p:cNvSpPr/>
            <p:nvPr/>
          </p:nvSpPr>
          <p:spPr>
            <a:xfrm>
              <a:off x="8662987" y="4436745"/>
              <a:ext cx="9525" cy="206692"/>
            </a:xfrm>
            <a:custGeom>
              <a:rect b="b" l="l" r="r" t="t"/>
              <a:pathLst>
                <a:path extrusionOk="0" h="206692" w="9525">
                  <a:moveTo>
                    <a:pt x="0" y="0"/>
                  </a:moveTo>
                  <a:lnTo>
                    <a:pt x="0" y="206693"/>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34"/>
            <p:cNvSpPr/>
            <p:nvPr/>
          </p:nvSpPr>
          <p:spPr>
            <a:xfrm>
              <a:off x="8722042" y="4379595"/>
              <a:ext cx="9525" cy="263842"/>
            </a:xfrm>
            <a:custGeom>
              <a:rect b="b" l="l" r="r" t="t"/>
              <a:pathLst>
                <a:path extrusionOk="0" h="263842" w="9525">
                  <a:moveTo>
                    <a:pt x="0" y="0"/>
                  </a:moveTo>
                  <a:lnTo>
                    <a:pt x="0" y="263843"/>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34"/>
            <p:cNvSpPr/>
            <p:nvPr/>
          </p:nvSpPr>
          <p:spPr>
            <a:xfrm>
              <a:off x="8780145" y="4333875"/>
              <a:ext cx="9525" cy="309562"/>
            </a:xfrm>
            <a:custGeom>
              <a:rect b="b" l="l" r="r" t="t"/>
              <a:pathLst>
                <a:path extrusionOk="0" h="309562" w="9525">
                  <a:moveTo>
                    <a:pt x="0" y="0"/>
                  </a:moveTo>
                  <a:lnTo>
                    <a:pt x="0" y="309563"/>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34"/>
            <p:cNvSpPr/>
            <p:nvPr/>
          </p:nvSpPr>
          <p:spPr>
            <a:xfrm>
              <a:off x="8276272" y="4643437"/>
              <a:ext cx="539115" cy="9525"/>
            </a:xfrm>
            <a:custGeom>
              <a:rect b="b" l="l" r="r" t="t"/>
              <a:pathLst>
                <a:path extrusionOk="0" h="9525" w="539115">
                  <a:moveTo>
                    <a:pt x="539115" y="0"/>
                  </a:moveTo>
                  <a:lnTo>
                    <a:pt x="0" y="0"/>
                  </a:lnTo>
                </a:path>
              </a:pathLst>
            </a:custGeom>
            <a:noFill/>
            <a:ln cap="sq"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75" name="Google Shape;375;p34"/>
            <p:cNvGrpSpPr/>
            <p:nvPr/>
          </p:nvGrpSpPr>
          <p:grpSpPr>
            <a:xfrm>
              <a:off x="8234362" y="4163377"/>
              <a:ext cx="270510" cy="152400"/>
              <a:chOff x="8234362" y="4163377"/>
              <a:chExt cx="270510" cy="152400"/>
            </a:xfrm>
          </p:grpSpPr>
          <p:sp>
            <p:nvSpPr>
              <p:cNvPr id="376" name="Google Shape;376;p34"/>
              <p:cNvSpPr/>
              <p:nvPr/>
            </p:nvSpPr>
            <p:spPr>
              <a:xfrm>
                <a:off x="8294370" y="4165282"/>
                <a:ext cx="150494" cy="150494"/>
              </a:xfrm>
              <a:prstGeom prst="ellipse">
                <a:avLst/>
              </a:pr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34"/>
              <p:cNvSpPr/>
              <p:nvPr/>
            </p:nvSpPr>
            <p:spPr>
              <a:xfrm>
                <a:off x="8234362" y="4163377"/>
                <a:ext cx="270510" cy="152400"/>
              </a:xfrm>
              <a:custGeom>
                <a:rect b="b" l="l" r="r" t="t"/>
                <a:pathLst>
                  <a:path extrusionOk="0" h="152400" w="270510">
                    <a:moveTo>
                      <a:pt x="135255" y="152400"/>
                    </a:moveTo>
                    <a:cubicBezTo>
                      <a:pt x="67627" y="152400"/>
                      <a:pt x="15240" y="94297"/>
                      <a:pt x="13335" y="91440"/>
                    </a:cubicBezTo>
                    <a:lnTo>
                      <a:pt x="0" y="76200"/>
                    </a:lnTo>
                    <a:lnTo>
                      <a:pt x="13335" y="60960"/>
                    </a:lnTo>
                    <a:cubicBezTo>
                      <a:pt x="15240" y="58103"/>
                      <a:pt x="67627" y="0"/>
                      <a:pt x="135255" y="0"/>
                    </a:cubicBezTo>
                    <a:cubicBezTo>
                      <a:pt x="202882" y="0"/>
                      <a:pt x="255270" y="58103"/>
                      <a:pt x="257175" y="60960"/>
                    </a:cubicBezTo>
                    <a:lnTo>
                      <a:pt x="270510" y="76200"/>
                    </a:lnTo>
                    <a:lnTo>
                      <a:pt x="257175" y="91440"/>
                    </a:lnTo>
                    <a:cubicBezTo>
                      <a:pt x="255270" y="94297"/>
                      <a:pt x="202882" y="152400"/>
                      <a:pt x="135255" y="152400"/>
                    </a:cubicBez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34"/>
              <p:cNvSpPr/>
              <p:nvPr/>
            </p:nvSpPr>
            <p:spPr>
              <a:xfrm>
                <a:off x="8340089" y="4211002"/>
                <a:ext cx="60007" cy="60007"/>
              </a:xfrm>
              <a:custGeom>
                <a:rect b="b" l="l" r="r" t="t"/>
                <a:pathLst>
                  <a:path extrusionOk="0" h="60007" w="60007">
                    <a:moveTo>
                      <a:pt x="29528" y="0"/>
                    </a:moveTo>
                    <a:cubicBezTo>
                      <a:pt x="13335" y="0"/>
                      <a:pt x="0" y="13335"/>
                      <a:pt x="0" y="29528"/>
                    </a:cubicBezTo>
                    <a:cubicBezTo>
                      <a:pt x="0" y="45720"/>
                      <a:pt x="13335" y="60007"/>
                      <a:pt x="30480" y="60007"/>
                    </a:cubicBezTo>
                    <a:cubicBezTo>
                      <a:pt x="47625" y="60007"/>
                      <a:pt x="60008" y="46672"/>
                      <a:pt x="60008" y="30480"/>
                    </a:cubicBezTo>
                    <a:cubicBezTo>
                      <a:pt x="43815" y="28575"/>
                      <a:pt x="31433" y="16192"/>
                      <a:pt x="29528" y="0"/>
                    </a:cubicBez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379" name="Google Shape;379;p34"/>
          <p:cNvGrpSpPr/>
          <p:nvPr/>
        </p:nvGrpSpPr>
        <p:grpSpPr>
          <a:xfrm>
            <a:off x="4367546" y="5526975"/>
            <a:ext cx="600599" cy="697195"/>
            <a:chOff x="4364980" y="5402601"/>
            <a:chExt cx="449651" cy="521970"/>
          </a:xfrm>
        </p:grpSpPr>
        <p:grpSp>
          <p:nvGrpSpPr>
            <p:cNvPr id="380" name="Google Shape;380;p34"/>
            <p:cNvGrpSpPr/>
            <p:nvPr/>
          </p:nvGrpSpPr>
          <p:grpSpPr>
            <a:xfrm>
              <a:off x="4364980" y="5703591"/>
              <a:ext cx="155328" cy="220980"/>
              <a:chOff x="3442263" y="6041707"/>
              <a:chExt cx="155328" cy="220980"/>
            </a:xfrm>
          </p:grpSpPr>
          <p:sp>
            <p:nvSpPr>
              <p:cNvPr id="381" name="Google Shape;381;p34"/>
              <p:cNvSpPr/>
              <p:nvPr/>
            </p:nvSpPr>
            <p:spPr>
              <a:xfrm>
                <a:off x="3498532" y="6059090"/>
                <a:ext cx="78581" cy="137874"/>
              </a:xfrm>
              <a:custGeom>
                <a:rect b="b" l="l" r="r" t="t"/>
                <a:pathLst>
                  <a:path extrusionOk="0" h="137874" w="78581">
                    <a:moveTo>
                      <a:pt x="0" y="61674"/>
                    </a:moveTo>
                    <a:lnTo>
                      <a:pt x="60960" y="715"/>
                    </a:lnTo>
                    <a:cubicBezTo>
                      <a:pt x="61913" y="-238"/>
                      <a:pt x="64770" y="-238"/>
                      <a:pt x="65722" y="715"/>
                    </a:cubicBezTo>
                    <a:lnTo>
                      <a:pt x="65722" y="715"/>
                    </a:lnTo>
                    <a:cubicBezTo>
                      <a:pt x="82867" y="17860"/>
                      <a:pt x="82867" y="46435"/>
                      <a:pt x="65722" y="63579"/>
                    </a:cubicBezTo>
                    <a:lnTo>
                      <a:pt x="61913" y="67390"/>
                    </a:lnTo>
                    <a:cubicBezTo>
                      <a:pt x="54292" y="75010"/>
                      <a:pt x="49530" y="84535"/>
                      <a:pt x="48577" y="95012"/>
                    </a:cubicBezTo>
                    <a:lnTo>
                      <a:pt x="48577" y="95012"/>
                    </a:lnTo>
                    <a:cubicBezTo>
                      <a:pt x="46672" y="113110"/>
                      <a:pt x="33338" y="129302"/>
                      <a:pt x="15240" y="134065"/>
                    </a:cubicBezTo>
                    <a:lnTo>
                      <a:pt x="2858" y="137874"/>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34"/>
              <p:cNvSpPr/>
              <p:nvPr/>
            </p:nvSpPr>
            <p:spPr>
              <a:xfrm>
                <a:off x="3575684" y="6147435"/>
                <a:ext cx="21907" cy="115252"/>
              </a:xfrm>
              <a:custGeom>
                <a:rect b="b" l="l" r="r" t="t"/>
                <a:pathLst>
                  <a:path extrusionOk="0" h="115252" w="21907">
                    <a:moveTo>
                      <a:pt x="0" y="115252"/>
                    </a:moveTo>
                    <a:lnTo>
                      <a:pt x="0" y="68580"/>
                    </a:lnTo>
                    <a:cubicBezTo>
                      <a:pt x="1905" y="59055"/>
                      <a:pt x="4763" y="49530"/>
                      <a:pt x="11430" y="41910"/>
                    </a:cubicBezTo>
                    <a:lnTo>
                      <a:pt x="11430" y="41910"/>
                    </a:lnTo>
                    <a:cubicBezTo>
                      <a:pt x="18098" y="33338"/>
                      <a:pt x="21908" y="23813"/>
                      <a:pt x="21908" y="12382"/>
                    </a:cubicBezTo>
                    <a:lnTo>
                      <a:pt x="21908" y="0"/>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34"/>
              <p:cNvSpPr/>
              <p:nvPr/>
            </p:nvSpPr>
            <p:spPr>
              <a:xfrm>
                <a:off x="3442263" y="6041707"/>
                <a:ext cx="45791" cy="220980"/>
              </a:xfrm>
              <a:custGeom>
                <a:rect b="b" l="l" r="r" t="t"/>
                <a:pathLst>
                  <a:path extrusionOk="0" h="220980" w="45791">
                    <a:moveTo>
                      <a:pt x="45792" y="0"/>
                    </a:moveTo>
                    <a:lnTo>
                      <a:pt x="23884" y="20955"/>
                    </a:lnTo>
                    <a:cubicBezTo>
                      <a:pt x="7692" y="36195"/>
                      <a:pt x="-881" y="58103"/>
                      <a:pt x="72" y="80010"/>
                    </a:cubicBezTo>
                    <a:lnTo>
                      <a:pt x="6739" y="196215"/>
                    </a:lnTo>
                    <a:lnTo>
                      <a:pt x="6739" y="220980"/>
                    </a:ln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84" name="Google Shape;384;p34"/>
            <p:cNvGrpSpPr/>
            <p:nvPr/>
          </p:nvGrpSpPr>
          <p:grpSpPr>
            <a:xfrm>
              <a:off x="4395532" y="5402601"/>
              <a:ext cx="419099" cy="419100"/>
              <a:chOff x="3472815" y="5740717"/>
              <a:chExt cx="419099" cy="419100"/>
            </a:xfrm>
          </p:grpSpPr>
          <p:sp>
            <p:nvSpPr>
              <p:cNvPr id="385" name="Google Shape;385;p34"/>
              <p:cNvSpPr/>
              <p:nvPr/>
            </p:nvSpPr>
            <p:spPr>
              <a:xfrm>
                <a:off x="3576637" y="5740717"/>
                <a:ext cx="122872" cy="64769"/>
              </a:xfrm>
              <a:custGeom>
                <a:rect b="b" l="l" r="r" t="t"/>
                <a:pathLst>
                  <a:path extrusionOk="0" h="64769" w="122872">
                    <a:moveTo>
                      <a:pt x="122872" y="0"/>
                    </a:moveTo>
                    <a:cubicBezTo>
                      <a:pt x="122872" y="0"/>
                      <a:pt x="122872" y="0"/>
                      <a:pt x="122872" y="0"/>
                    </a:cubicBezTo>
                    <a:cubicBezTo>
                      <a:pt x="76200" y="0"/>
                      <a:pt x="33338" y="16193"/>
                      <a:pt x="0" y="43815"/>
                    </a:cubicBezTo>
                    <a:cubicBezTo>
                      <a:pt x="20955" y="51435"/>
                      <a:pt x="44767" y="59055"/>
                      <a:pt x="70485" y="64770"/>
                    </a:cubicBezTo>
                    <a:cubicBezTo>
                      <a:pt x="82867" y="24765"/>
                      <a:pt x="101917" y="0"/>
                      <a:pt x="122872" y="0"/>
                    </a:cubicBez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34"/>
              <p:cNvSpPr/>
              <p:nvPr/>
            </p:nvSpPr>
            <p:spPr>
              <a:xfrm>
                <a:off x="3508057" y="5783580"/>
                <a:ext cx="140017" cy="148589"/>
              </a:xfrm>
              <a:custGeom>
                <a:rect b="b" l="l" r="r" t="t"/>
                <a:pathLst>
                  <a:path extrusionOk="0" h="148589" w="140017">
                    <a:moveTo>
                      <a:pt x="121920" y="148590"/>
                    </a:moveTo>
                    <a:cubicBezTo>
                      <a:pt x="121920" y="100013"/>
                      <a:pt x="128588" y="55245"/>
                      <a:pt x="140017" y="20955"/>
                    </a:cubicBezTo>
                    <a:cubicBezTo>
                      <a:pt x="114300" y="15240"/>
                      <a:pt x="91440" y="7620"/>
                      <a:pt x="69533" y="0"/>
                    </a:cubicBezTo>
                    <a:cubicBezTo>
                      <a:pt x="26670" y="35243"/>
                      <a:pt x="0" y="88582"/>
                      <a:pt x="0" y="147638"/>
                    </a:cubicBezTo>
                    <a:lnTo>
                      <a:pt x="121920" y="147638"/>
                    </a:ln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34"/>
              <p:cNvSpPr/>
              <p:nvPr/>
            </p:nvSpPr>
            <p:spPr>
              <a:xfrm>
                <a:off x="3751897" y="5784532"/>
                <a:ext cx="140017" cy="148590"/>
              </a:xfrm>
              <a:custGeom>
                <a:rect b="b" l="l" r="r" t="t"/>
                <a:pathLst>
                  <a:path extrusionOk="0" h="148590" w="140017">
                    <a:moveTo>
                      <a:pt x="18098" y="147638"/>
                    </a:moveTo>
                    <a:lnTo>
                      <a:pt x="140018" y="147638"/>
                    </a:lnTo>
                    <a:cubicBezTo>
                      <a:pt x="140018" y="88582"/>
                      <a:pt x="113348" y="35243"/>
                      <a:pt x="70485" y="0"/>
                    </a:cubicBezTo>
                    <a:cubicBezTo>
                      <a:pt x="49530" y="7620"/>
                      <a:pt x="25718" y="15240"/>
                      <a:pt x="0" y="20955"/>
                    </a:cubicBezTo>
                    <a:cubicBezTo>
                      <a:pt x="11430" y="55245"/>
                      <a:pt x="18098" y="99060"/>
                      <a:pt x="18098" y="148590"/>
                    </a:cubicBez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34"/>
              <p:cNvSpPr/>
              <p:nvPr/>
            </p:nvSpPr>
            <p:spPr>
              <a:xfrm>
                <a:off x="3699509" y="5931217"/>
                <a:ext cx="192405" cy="192405"/>
              </a:xfrm>
              <a:custGeom>
                <a:rect b="b" l="l" r="r" t="t"/>
                <a:pathLst>
                  <a:path extrusionOk="0" h="192405" w="192405">
                    <a:moveTo>
                      <a:pt x="192405" y="952"/>
                    </a:moveTo>
                    <a:lnTo>
                      <a:pt x="70485" y="952"/>
                    </a:lnTo>
                    <a:cubicBezTo>
                      <a:pt x="70485" y="47625"/>
                      <a:pt x="64770" y="89535"/>
                      <a:pt x="54293" y="122872"/>
                    </a:cubicBezTo>
                    <a:cubicBezTo>
                      <a:pt x="80010" y="129540"/>
                      <a:pt x="104775" y="138113"/>
                      <a:pt x="126683" y="144780"/>
                    </a:cubicBezTo>
                    <a:cubicBezTo>
                      <a:pt x="104775" y="138113"/>
                      <a:pt x="80963" y="128588"/>
                      <a:pt x="54293" y="122872"/>
                    </a:cubicBezTo>
                    <a:cubicBezTo>
                      <a:pt x="41910" y="165735"/>
                      <a:pt x="21908" y="192405"/>
                      <a:pt x="0" y="192405"/>
                    </a:cubicBezTo>
                    <a:cubicBezTo>
                      <a:pt x="105728" y="192405"/>
                      <a:pt x="191453" y="106680"/>
                      <a:pt x="191453" y="0"/>
                    </a:cubicBez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34"/>
              <p:cNvSpPr/>
              <p:nvPr/>
            </p:nvSpPr>
            <p:spPr>
              <a:xfrm>
                <a:off x="3699509" y="5740717"/>
                <a:ext cx="122872" cy="64769"/>
              </a:xfrm>
              <a:custGeom>
                <a:rect b="b" l="l" r="r" t="t"/>
                <a:pathLst>
                  <a:path extrusionOk="0" h="64769" w="122872">
                    <a:moveTo>
                      <a:pt x="52388" y="64770"/>
                    </a:moveTo>
                    <a:cubicBezTo>
                      <a:pt x="78105" y="59055"/>
                      <a:pt x="100965" y="51435"/>
                      <a:pt x="122873" y="43815"/>
                    </a:cubicBezTo>
                    <a:cubicBezTo>
                      <a:pt x="89535" y="16193"/>
                      <a:pt x="46673" y="0"/>
                      <a:pt x="0" y="0"/>
                    </a:cubicBezTo>
                    <a:cubicBezTo>
                      <a:pt x="20955" y="0"/>
                      <a:pt x="39053" y="24765"/>
                      <a:pt x="52388" y="64770"/>
                    </a:cubicBez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34"/>
              <p:cNvSpPr/>
              <p:nvPr/>
            </p:nvSpPr>
            <p:spPr>
              <a:xfrm>
                <a:off x="3699509" y="6124575"/>
                <a:ext cx="9525" cy="9525"/>
              </a:xfrm>
              <a:custGeom>
                <a:rect b="b" l="l" r="r" t="t"/>
                <a:pathLst>
                  <a:path extrusionOk="0" h="9525" w="9525">
                    <a:moveTo>
                      <a:pt x="0" y="0"/>
                    </a:moveTo>
                    <a:lnTo>
                      <a:pt x="0" y="0"/>
                    </a:lnTo>
                    <a:lnTo>
                      <a:pt x="0" y="0"/>
                    </a:lnTo>
                    <a:lnTo>
                      <a:pt x="0" y="0"/>
                    </a:ln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34"/>
              <p:cNvSpPr/>
              <p:nvPr/>
            </p:nvSpPr>
            <p:spPr>
              <a:xfrm>
                <a:off x="3647122" y="5740717"/>
                <a:ext cx="104775" cy="70484"/>
              </a:xfrm>
              <a:custGeom>
                <a:rect b="b" l="l" r="r" t="t"/>
                <a:pathLst>
                  <a:path extrusionOk="0" h="70484" w="104775">
                    <a:moveTo>
                      <a:pt x="0" y="64770"/>
                    </a:moveTo>
                    <a:cubicBezTo>
                      <a:pt x="17145" y="68580"/>
                      <a:pt x="34290" y="70485"/>
                      <a:pt x="52388" y="70485"/>
                    </a:cubicBezTo>
                    <a:cubicBezTo>
                      <a:pt x="70485" y="70485"/>
                      <a:pt x="87630" y="68580"/>
                      <a:pt x="104775" y="64770"/>
                    </a:cubicBezTo>
                    <a:cubicBezTo>
                      <a:pt x="92393" y="24765"/>
                      <a:pt x="73343" y="0"/>
                      <a:pt x="52388" y="0"/>
                    </a:cubicBezTo>
                    <a:lnTo>
                      <a:pt x="52388" y="0"/>
                    </a:lnTo>
                    <a:cubicBezTo>
                      <a:pt x="31433" y="0"/>
                      <a:pt x="13335" y="24765"/>
                      <a:pt x="0" y="64770"/>
                    </a:cubicBez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34"/>
              <p:cNvSpPr/>
              <p:nvPr/>
            </p:nvSpPr>
            <p:spPr>
              <a:xfrm>
                <a:off x="3699509" y="5932169"/>
                <a:ext cx="70485" cy="122872"/>
              </a:xfrm>
              <a:custGeom>
                <a:rect b="b" l="l" r="r" t="t"/>
                <a:pathLst>
                  <a:path extrusionOk="0" h="122872" w="70485">
                    <a:moveTo>
                      <a:pt x="0" y="0"/>
                    </a:moveTo>
                    <a:lnTo>
                      <a:pt x="0" y="115253"/>
                    </a:lnTo>
                    <a:cubicBezTo>
                      <a:pt x="19050" y="115253"/>
                      <a:pt x="36195" y="118110"/>
                      <a:pt x="54293" y="122873"/>
                    </a:cubicBezTo>
                    <a:cubicBezTo>
                      <a:pt x="63818" y="89535"/>
                      <a:pt x="70485" y="47625"/>
                      <a:pt x="70485" y="953"/>
                    </a:cubicBezTo>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34"/>
              <p:cNvSpPr/>
              <p:nvPr/>
            </p:nvSpPr>
            <p:spPr>
              <a:xfrm>
                <a:off x="3699509" y="6046469"/>
                <a:ext cx="54292" cy="77152"/>
              </a:xfrm>
              <a:custGeom>
                <a:rect b="b" l="l" r="r" t="t"/>
                <a:pathLst>
                  <a:path extrusionOk="0" h="77152" w="54292">
                    <a:moveTo>
                      <a:pt x="54293" y="7620"/>
                    </a:moveTo>
                    <a:cubicBezTo>
                      <a:pt x="37148" y="3810"/>
                      <a:pt x="19050" y="0"/>
                      <a:pt x="0" y="0"/>
                    </a:cubicBezTo>
                    <a:lnTo>
                      <a:pt x="0" y="77153"/>
                    </a:lnTo>
                    <a:lnTo>
                      <a:pt x="0" y="77153"/>
                    </a:lnTo>
                    <a:cubicBezTo>
                      <a:pt x="21908" y="77153"/>
                      <a:pt x="40958" y="49530"/>
                      <a:pt x="54293" y="7620"/>
                    </a:cubicBez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34"/>
              <p:cNvSpPr/>
              <p:nvPr/>
            </p:nvSpPr>
            <p:spPr>
              <a:xfrm>
                <a:off x="3629025" y="5805487"/>
                <a:ext cx="140017" cy="127635"/>
              </a:xfrm>
              <a:custGeom>
                <a:rect b="b" l="l" r="r" t="t"/>
                <a:pathLst>
                  <a:path extrusionOk="0" h="127635" w="140017">
                    <a:moveTo>
                      <a:pt x="70485" y="5715"/>
                    </a:moveTo>
                    <a:cubicBezTo>
                      <a:pt x="52388" y="5715"/>
                      <a:pt x="35242" y="3810"/>
                      <a:pt x="18097" y="0"/>
                    </a:cubicBezTo>
                    <a:cubicBezTo>
                      <a:pt x="6667" y="34290"/>
                      <a:pt x="0" y="78105"/>
                      <a:pt x="0" y="127635"/>
                    </a:cubicBezTo>
                    <a:lnTo>
                      <a:pt x="140017" y="127635"/>
                    </a:lnTo>
                    <a:cubicBezTo>
                      <a:pt x="140017" y="79057"/>
                      <a:pt x="133350" y="34290"/>
                      <a:pt x="121920" y="0"/>
                    </a:cubicBezTo>
                    <a:cubicBezTo>
                      <a:pt x="104775" y="3810"/>
                      <a:pt x="87630" y="5715"/>
                      <a:pt x="69533" y="5715"/>
                    </a:cubicBez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34"/>
              <p:cNvSpPr/>
              <p:nvPr/>
            </p:nvSpPr>
            <p:spPr>
              <a:xfrm>
                <a:off x="3699509" y="6124575"/>
                <a:ext cx="9525" cy="9525"/>
              </a:xfrm>
              <a:custGeom>
                <a:rect b="b" l="l" r="r" t="t"/>
                <a:pathLst>
                  <a:path extrusionOk="0" h="9525" w="9525">
                    <a:moveTo>
                      <a:pt x="0" y="0"/>
                    </a:moveTo>
                    <a:lnTo>
                      <a:pt x="0" y="0"/>
                    </a:lnTo>
                    <a:lnTo>
                      <a:pt x="0" y="0"/>
                    </a:lnTo>
                    <a:lnTo>
                      <a:pt x="0" y="0"/>
                    </a:ln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34"/>
              <p:cNvSpPr/>
              <p:nvPr/>
            </p:nvSpPr>
            <p:spPr>
              <a:xfrm>
                <a:off x="3699509" y="6124575"/>
                <a:ext cx="9525" cy="9525"/>
              </a:xfrm>
              <a:custGeom>
                <a:rect b="b" l="l" r="r" t="t"/>
                <a:pathLst>
                  <a:path extrusionOk="0" h="9525" w="9525">
                    <a:moveTo>
                      <a:pt x="0" y="0"/>
                    </a:moveTo>
                    <a:lnTo>
                      <a:pt x="0" y="0"/>
                    </a:lnTo>
                    <a:lnTo>
                      <a:pt x="0" y="0"/>
                    </a:lnTo>
                    <a:lnTo>
                      <a:pt x="0" y="0"/>
                    </a:lnTo>
                    <a:close/>
                  </a:path>
                </a:pathLst>
              </a:custGeom>
              <a:noFill/>
              <a:ln cap="flat" cmpd="sng" w="127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97" name="Google Shape;397;p34"/>
              <p:cNvGrpSpPr/>
              <p:nvPr/>
            </p:nvGrpSpPr>
            <p:grpSpPr>
              <a:xfrm>
                <a:off x="3472815" y="5966460"/>
                <a:ext cx="200870" cy="193357"/>
                <a:chOff x="3472815" y="5966460"/>
                <a:chExt cx="200870" cy="193357"/>
              </a:xfrm>
            </p:grpSpPr>
            <p:sp>
              <p:nvSpPr>
                <p:cNvPr id="398" name="Google Shape;398;p34"/>
                <p:cNvSpPr/>
                <p:nvPr/>
              </p:nvSpPr>
              <p:spPr>
                <a:xfrm>
                  <a:off x="3561397" y="6090285"/>
                  <a:ext cx="103822" cy="69532"/>
                </a:xfrm>
                <a:custGeom>
                  <a:rect b="b" l="l" r="r" t="t"/>
                  <a:pathLst>
                    <a:path extrusionOk="0" h="69532" w="103822">
                      <a:moveTo>
                        <a:pt x="0" y="39052"/>
                      </a:moveTo>
                      <a:cubicBezTo>
                        <a:pt x="29528" y="58102"/>
                        <a:pt x="65723" y="69532"/>
                        <a:pt x="103823" y="69532"/>
                      </a:cubicBezTo>
                      <a:lnTo>
                        <a:pt x="103823" y="69532"/>
                      </a:lnTo>
                      <a:cubicBezTo>
                        <a:pt x="81915" y="69532"/>
                        <a:pt x="62865" y="41910"/>
                        <a:pt x="49530" y="0"/>
                      </a:cubicBezTo>
                      <a:cubicBezTo>
                        <a:pt x="38100" y="2857"/>
                        <a:pt x="25718" y="6667"/>
                        <a:pt x="15240" y="9525"/>
                      </a:cubicBezTo>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34"/>
                <p:cNvSpPr/>
                <p:nvPr/>
              </p:nvSpPr>
              <p:spPr>
                <a:xfrm>
                  <a:off x="3472815" y="5967412"/>
                  <a:ext cx="138112" cy="128587"/>
                </a:xfrm>
                <a:custGeom>
                  <a:rect b="b" l="l" r="r" t="t"/>
                  <a:pathLst>
                    <a:path extrusionOk="0" h="128587" w="138112">
                      <a:moveTo>
                        <a:pt x="138113" y="121920"/>
                      </a:moveTo>
                      <a:cubicBezTo>
                        <a:pt x="128588" y="88582"/>
                        <a:pt x="121920" y="46673"/>
                        <a:pt x="121920" y="0"/>
                      </a:cubicBezTo>
                      <a:lnTo>
                        <a:pt x="0" y="0"/>
                      </a:lnTo>
                      <a:cubicBezTo>
                        <a:pt x="0" y="49530"/>
                        <a:pt x="19050" y="95250"/>
                        <a:pt x="49530" y="128588"/>
                      </a:cubicBezTo>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34"/>
                <p:cNvSpPr/>
                <p:nvPr/>
              </p:nvSpPr>
              <p:spPr>
                <a:xfrm>
                  <a:off x="3594734" y="5966460"/>
                  <a:ext cx="78951" cy="122872"/>
                </a:xfrm>
                <a:custGeom>
                  <a:rect b="b" l="l" r="r" t="t"/>
                  <a:pathLst>
                    <a:path extrusionOk="0" h="122872" w="78951">
                      <a:moveTo>
                        <a:pt x="0" y="952"/>
                      </a:moveTo>
                      <a:cubicBezTo>
                        <a:pt x="0" y="47625"/>
                        <a:pt x="5715" y="89535"/>
                        <a:pt x="16193" y="122872"/>
                      </a:cubicBezTo>
                      <a:cubicBezTo>
                        <a:pt x="33338" y="119063"/>
                        <a:pt x="51435" y="115252"/>
                        <a:pt x="70485" y="115252"/>
                      </a:cubicBezTo>
                      <a:cubicBezTo>
                        <a:pt x="89535" y="115252"/>
                        <a:pt x="70485" y="115252"/>
                        <a:pt x="70485" y="115252"/>
                      </a:cubicBezTo>
                      <a:lnTo>
                        <a:pt x="70485" y="0"/>
                      </a:lnTo>
                      <a:lnTo>
                        <a:pt x="953" y="0"/>
                      </a:lnTo>
                      <a:close/>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34"/>
                <p:cNvSpPr/>
                <p:nvPr/>
              </p:nvSpPr>
              <p:spPr>
                <a:xfrm>
                  <a:off x="3610927" y="6081712"/>
                  <a:ext cx="54292" cy="77152"/>
                </a:xfrm>
                <a:custGeom>
                  <a:rect b="b" l="l" r="r" t="t"/>
                  <a:pathLst>
                    <a:path extrusionOk="0" h="77152" w="54292">
                      <a:moveTo>
                        <a:pt x="0" y="7620"/>
                      </a:moveTo>
                      <a:cubicBezTo>
                        <a:pt x="12382" y="50482"/>
                        <a:pt x="32385" y="77152"/>
                        <a:pt x="54292" y="77152"/>
                      </a:cubicBezTo>
                      <a:lnTo>
                        <a:pt x="54292" y="77152"/>
                      </a:lnTo>
                      <a:lnTo>
                        <a:pt x="54292" y="0"/>
                      </a:lnTo>
                      <a:cubicBezTo>
                        <a:pt x="54292" y="0"/>
                        <a:pt x="54292" y="0"/>
                        <a:pt x="54292" y="0"/>
                      </a:cubicBezTo>
                      <a:cubicBezTo>
                        <a:pt x="35242" y="0"/>
                        <a:pt x="18097" y="2857"/>
                        <a:pt x="0" y="7620"/>
                      </a:cubicBezTo>
                      <a:close/>
                    </a:path>
                  </a:pathLst>
                </a:custGeom>
                <a:noFill/>
                <a:ln cap="flat" cmpd="sng" w="127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pic>
        <p:nvPicPr>
          <p:cNvPr descr="A black and grey text&#10;&#10;AI-generated content may be incorrect." id="402" name="Google Shape;402;p34"/>
          <p:cNvPicPr preferRelativeResize="0"/>
          <p:nvPr/>
        </p:nvPicPr>
        <p:blipFill rotWithShape="1">
          <a:blip r:embed="rId4">
            <a:alphaModFix/>
          </a:blip>
          <a:srcRect b="0" l="0" r="0" t="0"/>
          <a:stretch/>
        </p:blipFill>
        <p:spPr>
          <a:xfrm>
            <a:off x="453926" y="1950291"/>
            <a:ext cx="2248085" cy="58543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6" name="Shape 406"/>
        <p:cNvGrpSpPr/>
        <p:nvPr/>
      </p:nvGrpSpPr>
      <p:grpSpPr>
        <a:xfrm>
          <a:off x="0" y="0"/>
          <a:ext cx="0" cy="0"/>
          <a:chOff x="0" y="0"/>
          <a:chExt cx="0" cy="0"/>
        </a:xfrm>
      </p:grpSpPr>
      <p:sp>
        <p:nvSpPr>
          <p:cNvPr id="407" name="Google Shape;407;p35"/>
          <p:cNvSpPr txBox="1"/>
          <p:nvPr/>
        </p:nvSpPr>
        <p:spPr>
          <a:xfrm>
            <a:off x="593122" y="3013501"/>
            <a:ext cx="77358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lt1"/>
                </a:solidFill>
                <a:latin typeface="Martel Sans ExtraLight"/>
                <a:ea typeface="Martel Sans ExtraLight"/>
                <a:cs typeface="Martel Sans ExtraLight"/>
                <a:sym typeface="Martel Sans ExtraLight"/>
              </a:rPr>
              <a:t>Que faisons nous</a:t>
            </a:r>
            <a:endParaRPr b="0" i="0" sz="1400" u="none" cap="none" strike="noStrike">
              <a:solidFill>
                <a:srgbClr val="000000"/>
              </a:solidFill>
              <a:latin typeface="Arial"/>
              <a:ea typeface="Arial"/>
              <a:cs typeface="Arial"/>
              <a:sym typeface="Arial"/>
            </a:endParaRPr>
          </a:p>
        </p:txBody>
      </p:sp>
      <p:pic>
        <p:nvPicPr>
          <p:cNvPr id="408" name="Google Shape;408;p35" title="sc_blue_icon.png"/>
          <p:cNvPicPr preferRelativeResize="0"/>
          <p:nvPr/>
        </p:nvPicPr>
        <p:blipFill rotWithShape="1">
          <a:blip r:embed="rId4">
            <a:alphaModFix/>
          </a:blip>
          <a:srcRect b="0" l="0" r="0" t="0"/>
          <a:stretch/>
        </p:blipFill>
        <p:spPr>
          <a:xfrm>
            <a:off x="685637" y="2013634"/>
            <a:ext cx="777912" cy="7595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181"/>
          <p:cNvSpPr txBox="1"/>
          <p:nvPr/>
        </p:nvSpPr>
        <p:spPr>
          <a:xfrm>
            <a:off x="593123" y="4414794"/>
            <a:ext cx="5795485"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200" u="none" cap="none" strike="noStrike">
                <a:solidFill>
                  <a:srgbClr val="8BDBFF"/>
                </a:solidFill>
                <a:latin typeface="Martel Sans"/>
                <a:ea typeface="Martel Sans"/>
                <a:cs typeface="Martel Sans"/>
                <a:sym typeface="Martel Sans"/>
              </a:rPr>
              <a:t>Pour la virtualisation moderne &amp; l’edge computing</a:t>
            </a:r>
            <a:endParaRPr b="0" i="0" sz="3200" u="none" cap="none" strike="noStrike">
              <a:solidFill>
                <a:srgbClr val="8BDBFF"/>
              </a:solidFill>
              <a:latin typeface="Martel Sans"/>
              <a:ea typeface="Martel Sans"/>
              <a:cs typeface="Martel Sans"/>
              <a:sym typeface="Martel Sans"/>
            </a:endParaRPr>
          </a:p>
        </p:txBody>
      </p:sp>
      <p:sp>
        <p:nvSpPr>
          <p:cNvPr id="414" name="Google Shape;414;p181"/>
          <p:cNvSpPr txBox="1"/>
          <p:nvPr>
            <p:ph idx="1" type="body"/>
          </p:nvPr>
        </p:nvSpPr>
        <p:spPr>
          <a:xfrm>
            <a:off x="593123" y="3059411"/>
            <a:ext cx="6047314" cy="1683278"/>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SzPct val="108108"/>
              <a:buNone/>
            </a:pPr>
            <a:r>
              <a:rPr lang="en-US"/>
              <a:t>Infrastructure informatique intégrée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7"/>
          <p:cNvSpPr txBox="1"/>
          <p:nvPr/>
        </p:nvSpPr>
        <p:spPr>
          <a:xfrm>
            <a:off x="561393" y="3998346"/>
            <a:ext cx="10321466" cy="13233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4000" u="none" cap="none" strike="noStrike">
                <a:solidFill>
                  <a:schemeClr val="lt1"/>
                </a:solidFill>
                <a:latin typeface="Martel Sans ExtraLight"/>
                <a:ea typeface="Martel Sans ExtraLight"/>
                <a:cs typeface="Martel Sans ExtraLight"/>
                <a:sym typeface="Martel Sans ExtraLight"/>
              </a:rPr>
              <a:t>« D’ici 2030, 75 % des données seront générées et traitées à la périphérie. »</a:t>
            </a:r>
            <a:endParaRPr b="0" i="0" sz="4000" u="none" cap="none" strike="noStrike">
              <a:solidFill>
                <a:schemeClr val="lt1"/>
              </a:solidFill>
              <a:latin typeface="Martel Sans ExtraLight"/>
              <a:ea typeface="Martel Sans ExtraLight"/>
              <a:cs typeface="Martel Sans ExtraLight"/>
              <a:sym typeface="Martel Sans ExtraLight"/>
            </a:endParaRPr>
          </a:p>
        </p:txBody>
      </p:sp>
      <p:cxnSp>
        <p:nvCxnSpPr>
          <p:cNvPr id="420" name="Google Shape;420;p37"/>
          <p:cNvCxnSpPr/>
          <p:nvPr/>
        </p:nvCxnSpPr>
        <p:spPr>
          <a:xfrm>
            <a:off x="4386495" y="1008529"/>
            <a:ext cx="7805505" cy="0"/>
          </a:xfrm>
          <a:prstGeom prst="straightConnector1">
            <a:avLst/>
          </a:prstGeom>
          <a:noFill/>
          <a:ln cap="flat" cmpd="sng" w="15875">
            <a:solidFill>
              <a:srgbClr val="006794"/>
            </a:solidFill>
            <a:prstDash val="solid"/>
            <a:miter lim="8000"/>
            <a:headEnd len="sm" w="sm" type="none"/>
            <a:tailEnd len="sm" w="sm" type="none"/>
          </a:ln>
        </p:spPr>
      </p:cxnSp>
      <p:sp>
        <p:nvSpPr>
          <p:cNvPr id="421" name="Google Shape;421;p37"/>
          <p:cNvSpPr txBox="1"/>
          <p:nvPr/>
        </p:nvSpPr>
        <p:spPr>
          <a:xfrm>
            <a:off x="593122" y="622560"/>
            <a:ext cx="3793373"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Martel Sans ExtraLight"/>
                <a:ea typeface="Martel Sans ExtraLight"/>
                <a:cs typeface="Martel Sans ExtraLight"/>
                <a:sym typeface="Martel Sans ExtraLight"/>
              </a:rPr>
              <a:t>Edge Computing</a:t>
            </a:r>
            <a:endParaRPr b="0" i="0" sz="1400" u="none" cap="none" strike="noStrike">
              <a:solidFill>
                <a:srgbClr val="000000"/>
              </a:solidFill>
              <a:latin typeface="Arial"/>
              <a:ea typeface="Arial"/>
              <a:cs typeface="Arial"/>
              <a:sym typeface="Arial"/>
            </a:endParaRPr>
          </a:p>
        </p:txBody>
      </p:sp>
      <p:sp>
        <p:nvSpPr>
          <p:cNvPr id="422" name="Google Shape;422;p37"/>
          <p:cNvSpPr/>
          <p:nvPr/>
        </p:nvSpPr>
        <p:spPr>
          <a:xfrm>
            <a:off x="471453" y="2727470"/>
            <a:ext cx="923330" cy="923330"/>
          </a:xfrm>
          <a:prstGeom prst="ellipse">
            <a:avLst/>
          </a:prstGeom>
          <a:solidFill>
            <a:schemeClr val="accent1"/>
          </a:solidFill>
          <a:ln cap="flat" cmpd="sng" w="1905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3" name="Google Shape;423;p37"/>
          <p:cNvSpPr/>
          <p:nvPr/>
        </p:nvSpPr>
        <p:spPr>
          <a:xfrm>
            <a:off x="1465399" y="2727470"/>
            <a:ext cx="923330" cy="923330"/>
          </a:xfrm>
          <a:prstGeom prst="ellipse">
            <a:avLst/>
          </a:prstGeom>
          <a:solidFill>
            <a:schemeClr val="accent1"/>
          </a:solidFill>
          <a:ln cap="flat" cmpd="sng" w="1905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4" name="Google Shape;424;p37"/>
          <p:cNvSpPr/>
          <p:nvPr/>
        </p:nvSpPr>
        <p:spPr>
          <a:xfrm>
            <a:off x="2457438" y="2727470"/>
            <a:ext cx="923330" cy="923330"/>
          </a:xfrm>
          <a:prstGeom prst="ellipse">
            <a:avLst/>
          </a:prstGeom>
          <a:solidFill>
            <a:schemeClr val="accent1"/>
          </a:solidFill>
          <a:ln cap="flat" cmpd="sng" w="1905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5" name="Google Shape;425;p37"/>
          <p:cNvSpPr/>
          <p:nvPr/>
        </p:nvSpPr>
        <p:spPr>
          <a:xfrm>
            <a:off x="3463166" y="2727470"/>
            <a:ext cx="923330" cy="923330"/>
          </a:xfrm>
          <a:prstGeom prst="ellipse">
            <a:avLst/>
          </a:prstGeom>
          <a:noFill/>
          <a:ln cap="flat" cmpd="sng" w="1905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white text on a black background&#10;&#10;AI-generated content may be incorrect." id="426" name="Google Shape;426;p37"/>
          <p:cNvPicPr preferRelativeResize="0"/>
          <p:nvPr/>
        </p:nvPicPr>
        <p:blipFill rotWithShape="1">
          <a:blip r:embed="rId3">
            <a:alphaModFix/>
          </a:blip>
          <a:srcRect b="0" l="0" r="0" t="0"/>
          <a:stretch/>
        </p:blipFill>
        <p:spPr>
          <a:xfrm>
            <a:off x="617606" y="5679520"/>
            <a:ext cx="1672140" cy="38587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143"/>
          <p:cNvSpPr txBox="1"/>
          <p:nvPr/>
        </p:nvSpPr>
        <p:spPr>
          <a:xfrm>
            <a:off x="2779552" y="4314763"/>
            <a:ext cx="1735053" cy="478262"/>
          </a:xfrm>
          <a:prstGeom prst="rect">
            <a:avLst/>
          </a:prstGeom>
          <a:noFill/>
          <a:ln>
            <a:noFill/>
          </a:ln>
        </p:spPr>
        <p:txBody>
          <a:bodyPr anchorCtr="0" anchor="t" bIns="68575" lIns="68575" spcFirstLastPara="1" rIns="68575" wrap="square" tIns="68575">
            <a:spAutoFit/>
          </a:bodyPr>
          <a:lstStyle/>
          <a:p>
            <a:pPr indent="0" lvl="0" marL="0" marR="0" rtl="0" algn="ctr">
              <a:lnSpc>
                <a:spcPct val="91666"/>
              </a:lnSpc>
              <a:spcBef>
                <a:spcPts val="0"/>
              </a:spcBef>
              <a:spcAft>
                <a:spcPts val="0"/>
              </a:spcAft>
              <a:buClr>
                <a:srgbClr val="000000"/>
              </a:buClr>
              <a:buSzPts val="2400"/>
              <a:buFont typeface="Arial"/>
              <a:buNone/>
            </a:pPr>
            <a:r>
              <a:rPr b="1" i="0" lang="en-US" sz="2400" u="none" cap="none" strike="noStrike">
                <a:solidFill>
                  <a:schemeClr val="dk2"/>
                </a:solidFill>
                <a:latin typeface="Martel Sans ExtraLight"/>
                <a:ea typeface="Martel Sans ExtraLight"/>
                <a:cs typeface="Martel Sans ExtraLight"/>
                <a:sym typeface="Martel Sans ExtraLight"/>
              </a:rPr>
              <a:t>Big Data</a:t>
            </a:r>
            <a:endParaRPr/>
          </a:p>
        </p:txBody>
      </p:sp>
      <p:sp>
        <p:nvSpPr>
          <p:cNvPr id="432" name="Google Shape;432;p143"/>
          <p:cNvSpPr txBox="1"/>
          <p:nvPr/>
        </p:nvSpPr>
        <p:spPr>
          <a:xfrm>
            <a:off x="5087492" y="4314763"/>
            <a:ext cx="1735053" cy="478262"/>
          </a:xfrm>
          <a:prstGeom prst="rect">
            <a:avLst/>
          </a:prstGeom>
          <a:noFill/>
          <a:ln>
            <a:noFill/>
          </a:ln>
        </p:spPr>
        <p:txBody>
          <a:bodyPr anchorCtr="0" anchor="t" bIns="68575" lIns="68575" spcFirstLastPara="1" rIns="68575" wrap="square" tIns="68575">
            <a:spAutoFit/>
          </a:bodyPr>
          <a:lstStyle/>
          <a:p>
            <a:pPr indent="0" lvl="0" marL="0" marR="0" rtl="0" algn="ctr">
              <a:lnSpc>
                <a:spcPct val="91666"/>
              </a:lnSpc>
              <a:spcBef>
                <a:spcPts val="0"/>
              </a:spcBef>
              <a:spcAft>
                <a:spcPts val="0"/>
              </a:spcAft>
              <a:buNone/>
            </a:pPr>
            <a:r>
              <a:rPr b="1" i="0" lang="en-US" sz="2400" u="none" cap="none" strike="noStrike">
                <a:solidFill>
                  <a:schemeClr val="dk2"/>
                </a:solidFill>
                <a:latin typeface="Martel Sans ExtraLight"/>
                <a:ea typeface="Martel Sans ExtraLight"/>
                <a:cs typeface="Martel Sans ExtraLight"/>
                <a:sym typeface="Martel Sans ExtraLight"/>
              </a:rPr>
              <a:t>Latence</a:t>
            </a:r>
            <a:endParaRPr b="0" i="0" sz="1400" u="none" cap="none" strike="noStrike">
              <a:solidFill>
                <a:srgbClr val="000000"/>
              </a:solidFill>
              <a:latin typeface="Arial"/>
              <a:ea typeface="Arial"/>
              <a:cs typeface="Arial"/>
              <a:sym typeface="Arial"/>
            </a:endParaRPr>
          </a:p>
        </p:txBody>
      </p:sp>
      <p:sp>
        <p:nvSpPr>
          <p:cNvPr id="433" name="Google Shape;433;p143"/>
          <p:cNvSpPr txBox="1"/>
          <p:nvPr/>
        </p:nvSpPr>
        <p:spPr>
          <a:xfrm>
            <a:off x="7360877" y="4321656"/>
            <a:ext cx="1735053" cy="478262"/>
          </a:xfrm>
          <a:prstGeom prst="rect">
            <a:avLst/>
          </a:prstGeom>
          <a:noFill/>
          <a:ln>
            <a:noFill/>
          </a:ln>
        </p:spPr>
        <p:txBody>
          <a:bodyPr anchorCtr="0" anchor="t" bIns="68575" lIns="68575" spcFirstLastPara="1" rIns="68575" wrap="square" tIns="68575">
            <a:spAutoFit/>
          </a:bodyPr>
          <a:lstStyle/>
          <a:p>
            <a:pPr indent="0" lvl="0" marL="0" marR="0" rtl="0" algn="ctr">
              <a:lnSpc>
                <a:spcPct val="91666"/>
              </a:lnSpc>
              <a:spcBef>
                <a:spcPts val="0"/>
              </a:spcBef>
              <a:spcAft>
                <a:spcPts val="0"/>
              </a:spcAft>
              <a:buNone/>
            </a:pPr>
            <a:r>
              <a:rPr b="1" i="0" lang="en-US" sz="2400" u="none" cap="none" strike="noStrike">
                <a:solidFill>
                  <a:schemeClr val="dk2"/>
                </a:solidFill>
                <a:latin typeface="Martel Sans ExtraLight"/>
                <a:ea typeface="Martel Sans ExtraLight"/>
                <a:cs typeface="Martel Sans ExtraLight"/>
                <a:sym typeface="Martel Sans ExtraLight"/>
              </a:rPr>
              <a:t>Résilience</a:t>
            </a:r>
            <a:endParaRPr b="1" i="0" sz="2400" u="none" cap="none" strike="noStrike">
              <a:solidFill>
                <a:schemeClr val="dk2"/>
              </a:solidFill>
              <a:latin typeface="Martel Sans"/>
              <a:ea typeface="Martel Sans"/>
              <a:cs typeface="Martel Sans"/>
              <a:sym typeface="Martel Sans"/>
            </a:endParaRPr>
          </a:p>
        </p:txBody>
      </p:sp>
      <p:sp>
        <p:nvSpPr>
          <p:cNvPr id="434" name="Google Shape;434;p143"/>
          <p:cNvSpPr txBox="1"/>
          <p:nvPr/>
        </p:nvSpPr>
        <p:spPr>
          <a:xfrm>
            <a:off x="662397" y="4314763"/>
            <a:ext cx="1735053" cy="478262"/>
          </a:xfrm>
          <a:prstGeom prst="rect">
            <a:avLst/>
          </a:prstGeom>
          <a:noFill/>
          <a:ln>
            <a:noFill/>
          </a:ln>
        </p:spPr>
        <p:txBody>
          <a:bodyPr anchorCtr="0" anchor="t" bIns="68575" lIns="68575" spcFirstLastPara="1" rIns="68575" wrap="square" tIns="68575">
            <a:spAutoFit/>
          </a:bodyPr>
          <a:lstStyle/>
          <a:p>
            <a:pPr indent="0" lvl="0" marL="0" marR="0" rtl="0" algn="ctr">
              <a:lnSpc>
                <a:spcPct val="91666"/>
              </a:lnSpc>
              <a:spcBef>
                <a:spcPts val="0"/>
              </a:spcBef>
              <a:spcAft>
                <a:spcPts val="0"/>
              </a:spcAft>
              <a:buNone/>
            </a:pPr>
            <a:r>
              <a:rPr b="1" i="0" lang="en-US" sz="2400" u="none" cap="none" strike="noStrike">
                <a:solidFill>
                  <a:schemeClr val="dk2"/>
                </a:solidFill>
                <a:latin typeface="Martel Sans ExtraLight"/>
                <a:ea typeface="Martel Sans ExtraLight"/>
                <a:cs typeface="Martel Sans ExtraLight"/>
                <a:sym typeface="Martel Sans ExtraLight"/>
              </a:rPr>
              <a:t>Coût</a:t>
            </a:r>
            <a:endParaRPr b="1" i="0" sz="2400" u="none" cap="none" strike="noStrike">
              <a:solidFill>
                <a:schemeClr val="dk2"/>
              </a:solidFill>
              <a:latin typeface="Martel Sans ExtraLight"/>
              <a:ea typeface="Martel Sans ExtraLight"/>
              <a:cs typeface="Martel Sans ExtraLight"/>
              <a:sym typeface="Martel Sans ExtraLight"/>
            </a:endParaRPr>
          </a:p>
        </p:txBody>
      </p:sp>
      <p:cxnSp>
        <p:nvCxnSpPr>
          <p:cNvPr id="435" name="Google Shape;435;p143"/>
          <p:cNvCxnSpPr/>
          <p:nvPr/>
        </p:nvCxnSpPr>
        <p:spPr>
          <a:xfrm>
            <a:off x="8510704" y="1008525"/>
            <a:ext cx="3681321" cy="0"/>
          </a:xfrm>
          <a:prstGeom prst="straightConnector1">
            <a:avLst/>
          </a:prstGeom>
          <a:noFill/>
          <a:ln cap="flat" cmpd="sng" w="15875">
            <a:solidFill>
              <a:srgbClr val="006794"/>
            </a:solidFill>
            <a:prstDash val="solid"/>
            <a:miter lim="8000"/>
            <a:headEnd len="sm" w="sm" type="none"/>
            <a:tailEnd len="sm" w="sm" type="none"/>
          </a:ln>
        </p:spPr>
      </p:cxnSp>
      <p:sp>
        <p:nvSpPr>
          <p:cNvPr id="436" name="Google Shape;436;p143"/>
          <p:cNvSpPr txBox="1"/>
          <p:nvPr/>
        </p:nvSpPr>
        <p:spPr>
          <a:xfrm>
            <a:off x="593122" y="624348"/>
            <a:ext cx="8318108"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dk2"/>
                </a:solidFill>
                <a:latin typeface="Martel Sans ExtraLight"/>
                <a:ea typeface="Martel Sans ExtraLight"/>
                <a:cs typeface="Martel Sans ExtraLight"/>
                <a:sym typeface="Martel Sans ExtraLight"/>
              </a:rPr>
              <a:t>Pourquoi sortir les données du Cloud</a:t>
            </a:r>
            <a:endParaRPr b="0" i="0" sz="1400" u="none" cap="none" strike="noStrike">
              <a:solidFill>
                <a:schemeClr val="dk2"/>
              </a:solidFill>
              <a:latin typeface="Arial"/>
              <a:ea typeface="Arial"/>
              <a:cs typeface="Arial"/>
              <a:sym typeface="Arial"/>
            </a:endParaRPr>
          </a:p>
        </p:txBody>
      </p:sp>
      <p:sp>
        <p:nvSpPr>
          <p:cNvPr id="437" name="Google Shape;437;p143"/>
          <p:cNvSpPr txBox="1"/>
          <p:nvPr/>
        </p:nvSpPr>
        <p:spPr>
          <a:xfrm>
            <a:off x="9478032" y="4317265"/>
            <a:ext cx="2482841" cy="478262"/>
          </a:xfrm>
          <a:prstGeom prst="rect">
            <a:avLst/>
          </a:prstGeom>
          <a:noFill/>
          <a:ln>
            <a:noFill/>
          </a:ln>
        </p:spPr>
        <p:txBody>
          <a:bodyPr anchorCtr="0" anchor="t" bIns="68575" lIns="68575" spcFirstLastPara="1" rIns="68575" wrap="square" tIns="68575">
            <a:spAutoFit/>
          </a:bodyPr>
          <a:lstStyle/>
          <a:p>
            <a:pPr indent="0" lvl="0" marL="0" marR="0" rtl="0" algn="ctr">
              <a:lnSpc>
                <a:spcPct val="91666"/>
              </a:lnSpc>
              <a:spcBef>
                <a:spcPts val="0"/>
              </a:spcBef>
              <a:spcAft>
                <a:spcPts val="0"/>
              </a:spcAft>
              <a:buNone/>
            </a:pPr>
            <a:r>
              <a:rPr b="1" i="0" lang="en-US" sz="2400" u="none" cap="none" strike="noStrike">
                <a:solidFill>
                  <a:schemeClr val="dk2"/>
                </a:solidFill>
                <a:latin typeface="Martel Sans ExtraLight"/>
                <a:ea typeface="Martel Sans ExtraLight"/>
                <a:cs typeface="Martel Sans ExtraLight"/>
                <a:sym typeface="Martel Sans ExtraLight"/>
              </a:rPr>
              <a:t>Réglementation</a:t>
            </a:r>
            <a:endParaRPr b="1" i="0" sz="2400" u="none" cap="none" strike="noStrike">
              <a:solidFill>
                <a:schemeClr val="dk2"/>
              </a:solidFill>
              <a:latin typeface="Martel Sans"/>
              <a:ea typeface="Martel Sans"/>
              <a:cs typeface="Martel Sans"/>
              <a:sym typeface="Martel Sans"/>
            </a:endParaRPr>
          </a:p>
        </p:txBody>
      </p:sp>
      <p:grpSp>
        <p:nvGrpSpPr>
          <p:cNvPr id="438" name="Google Shape;438;p143"/>
          <p:cNvGrpSpPr/>
          <p:nvPr/>
        </p:nvGrpSpPr>
        <p:grpSpPr>
          <a:xfrm>
            <a:off x="9757481" y="2538491"/>
            <a:ext cx="1325802" cy="1419747"/>
            <a:chOff x="2574911" y="4632626"/>
            <a:chExt cx="459196" cy="491734"/>
          </a:xfrm>
        </p:grpSpPr>
        <p:grpSp>
          <p:nvGrpSpPr>
            <p:cNvPr id="439" name="Google Shape;439;p143"/>
            <p:cNvGrpSpPr/>
            <p:nvPr/>
          </p:nvGrpSpPr>
          <p:grpSpPr>
            <a:xfrm>
              <a:off x="2658889" y="4632626"/>
              <a:ext cx="375218" cy="491734"/>
              <a:chOff x="2658889" y="4632626"/>
              <a:chExt cx="375218" cy="491734"/>
            </a:xfrm>
          </p:grpSpPr>
          <p:sp>
            <p:nvSpPr>
              <p:cNvPr id="440" name="Google Shape;440;p143"/>
              <p:cNvSpPr/>
              <p:nvPr/>
            </p:nvSpPr>
            <p:spPr>
              <a:xfrm>
                <a:off x="2658889" y="4827532"/>
                <a:ext cx="8933" cy="218151"/>
              </a:xfrm>
              <a:custGeom>
                <a:rect b="b" l="l" r="r" t="t"/>
                <a:pathLst>
                  <a:path extrusionOk="0" h="218151" w="8933">
                    <a:moveTo>
                      <a:pt x="0" y="0"/>
                    </a:moveTo>
                    <a:lnTo>
                      <a:pt x="0" y="218152"/>
                    </a:lnTo>
                  </a:path>
                </a:pathLst>
              </a:custGeom>
              <a:noFill/>
              <a:ln cap="sq"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143"/>
              <p:cNvSpPr/>
              <p:nvPr/>
            </p:nvSpPr>
            <p:spPr>
              <a:xfrm>
                <a:off x="2658889" y="4632626"/>
                <a:ext cx="374325" cy="388024"/>
              </a:xfrm>
              <a:custGeom>
                <a:rect b="b" l="l" r="r" t="t"/>
                <a:pathLst>
                  <a:path extrusionOk="0" h="388024" w="374325">
                    <a:moveTo>
                      <a:pt x="43776" y="388024"/>
                    </a:moveTo>
                    <a:lnTo>
                      <a:pt x="374326" y="388024"/>
                    </a:lnTo>
                    <a:lnTo>
                      <a:pt x="374326" y="0"/>
                    </a:lnTo>
                    <a:lnTo>
                      <a:pt x="31268" y="0"/>
                    </a:lnTo>
                    <a:cubicBezTo>
                      <a:pt x="13401" y="0"/>
                      <a:pt x="0" y="14305"/>
                      <a:pt x="0" y="31292"/>
                    </a:cubicBezTo>
                    <a:lnTo>
                      <a:pt x="0" y="97453"/>
                    </a:lnTo>
                  </a:path>
                </a:pathLst>
              </a:custGeom>
              <a:noFill/>
              <a:ln cap="sq"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143"/>
              <p:cNvSpPr/>
              <p:nvPr/>
            </p:nvSpPr>
            <p:spPr>
              <a:xfrm>
                <a:off x="2809870" y="5051942"/>
                <a:ext cx="73257" cy="72418"/>
              </a:xfrm>
              <a:custGeom>
                <a:rect b="b" l="l" r="r" t="t"/>
                <a:pathLst>
                  <a:path extrusionOk="0" h="72418" w="73257">
                    <a:moveTo>
                      <a:pt x="0" y="0"/>
                    </a:moveTo>
                    <a:lnTo>
                      <a:pt x="0" y="72419"/>
                    </a:lnTo>
                    <a:lnTo>
                      <a:pt x="893" y="72419"/>
                    </a:lnTo>
                    <a:lnTo>
                      <a:pt x="36629" y="41127"/>
                    </a:lnTo>
                    <a:lnTo>
                      <a:pt x="72364" y="72419"/>
                    </a:lnTo>
                    <a:lnTo>
                      <a:pt x="73257" y="72419"/>
                    </a:lnTo>
                    <a:lnTo>
                      <a:pt x="73257"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143"/>
              <p:cNvSpPr/>
              <p:nvPr/>
            </p:nvSpPr>
            <p:spPr>
              <a:xfrm>
                <a:off x="2793789" y="5051942"/>
                <a:ext cx="105418" cy="8940"/>
              </a:xfrm>
              <a:custGeom>
                <a:rect b="b" l="l" r="r" t="t"/>
                <a:pathLst>
                  <a:path extrusionOk="0" h="8940" w="105418">
                    <a:moveTo>
                      <a:pt x="105419" y="0"/>
                    </a:moveTo>
                    <a:lnTo>
                      <a:pt x="0" y="0"/>
                    </a:lnTo>
                  </a:path>
                </a:pathLst>
              </a:custGeom>
              <a:noFill/>
              <a:ln cap="sq"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143"/>
              <p:cNvSpPr/>
              <p:nvPr/>
            </p:nvSpPr>
            <p:spPr>
              <a:xfrm>
                <a:off x="2702665" y="4632626"/>
                <a:ext cx="330550" cy="388024"/>
              </a:xfrm>
              <a:custGeom>
                <a:rect b="b" l="l" r="r" t="t"/>
                <a:pathLst>
                  <a:path extrusionOk="0" h="388024" w="330550">
                    <a:moveTo>
                      <a:pt x="0" y="194906"/>
                    </a:moveTo>
                    <a:lnTo>
                      <a:pt x="0" y="388024"/>
                    </a:lnTo>
                    <a:lnTo>
                      <a:pt x="330550" y="388024"/>
                    </a:lnTo>
                    <a:lnTo>
                      <a:pt x="330550" y="47385"/>
                    </a:lnTo>
                    <a:lnTo>
                      <a:pt x="330550" y="0"/>
                    </a:lnTo>
                    <a:lnTo>
                      <a:pt x="0" y="0"/>
                    </a:lnTo>
                    <a:lnTo>
                      <a:pt x="0" y="97453"/>
                    </a:lnTo>
                  </a:path>
                </a:pathLst>
              </a:custGeom>
              <a:noFill/>
              <a:ln cap="sq"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143"/>
              <p:cNvSpPr/>
              <p:nvPr/>
            </p:nvSpPr>
            <p:spPr>
              <a:xfrm>
                <a:off x="2659782" y="5021544"/>
                <a:ext cx="374325" cy="62584"/>
              </a:xfrm>
              <a:custGeom>
                <a:rect b="b" l="l" r="r" t="t"/>
                <a:pathLst>
                  <a:path extrusionOk="0" h="62584" w="374325">
                    <a:moveTo>
                      <a:pt x="150088" y="62585"/>
                    </a:moveTo>
                    <a:lnTo>
                      <a:pt x="31268" y="62585"/>
                    </a:lnTo>
                    <a:cubicBezTo>
                      <a:pt x="13401" y="62585"/>
                      <a:pt x="0" y="48280"/>
                      <a:pt x="0" y="31292"/>
                    </a:cubicBezTo>
                    <a:cubicBezTo>
                      <a:pt x="0" y="14305"/>
                      <a:pt x="14294" y="0"/>
                      <a:pt x="31268" y="0"/>
                    </a:cubicBezTo>
                    <a:lnTo>
                      <a:pt x="374326" y="0"/>
                    </a:lnTo>
                  </a:path>
                </a:pathLst>
              </a:custGeom>
              <a:noFill/>
              <a:ln cap="sq"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143"/>
              <p:cNvSpPr/>
              <p:nvPr/>
            </p:nvSpPr>
            <p:spPr>
              <a:xfrm>
                <a:off x="2883127" y="5084128"/>
                <a:ext cx="150087" cy="8940"/>
              </a:xfrm>
              <a:custGeom>
                <a:rect b="b" l="l" r="r" t="t"/>
                <a:pathLst>
                  <a:path extrusionOk="0" h="8940" w="150087">
                    <a:moveTo>
                      <a:pt x="150088" y="0"/>
                    </a:moveTo>
                    <a:lnTo>
                      <a:pt x="0" y="0"/>
                    </a:lnTo>
                  </a:path>
                </a:pathLst>
              </a:custGeom>
              <a:noFill/>
              <a:ln cap="sq"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143"/>
              <p:cNvSpPr/>
              <p:nvPr/>
            </p:nvSpPr>
            <p:spPr>
              <a:xfrm>
                <a:off x="3027631" y="5024226"/>
                <a:ext cx="4690" cy="56325"/>
              </a:xfrm>
              <a:custGeom>
                <a:rect b="b" l="l" r="r" t="t"/>
                <a:pathLst>
                  <a:path extrusionOk="0" h="56325" w="4690">
                    <a:moveTo>
                      <a:pt x="4690" y="56326"/>
                    </a:moveTo>
                    <a:lnTo>
                      <a:pt x="4690" y="56326"/>
                    </a:lnTo>
                    <a:cubicBezTo>
                      <a:pt x="-1563" y="38445"/>
                      <a:pt x="-1563" y="17881"/>
                      <a:pt x="4690" y="0"/>
                    </a:cubicBezTo>
                    <a:lnTo>
                      <a:pt x="4690"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48" name="Google Shape;448;p143"/>
            <p:cNvSpPr/>
            <p:nvPr/>
          </p:nvSpPr>
          <p:spPr>
            <a:xfrm>
              <a:off x="2574911" y="4758689"/>
              <a:ext cx="227811" cy="40232"/>
            </a:xfrm>
            <a:custGeom>
              <a:rect b="b" l="l" r="r" t="t"/>
              <a:pathLst>
                <a:path extrusionOk="0" h="40232" w="227811">
                  <a:moveTo>
                    <a:pt x="20548" y="40233"/>
                  </a:moveTo>
                  <a:lnTo>
                    <a:pt x="227812" y="40233"/>
                  </a:lnTo>
                  <a:lnTo>
                    <a:pt x="227812" y="0"/>
                  </a:lnTo>
                  <a:lnTo>
                    <a:pt x="20548" y="0"/>
                  </a:lnTo>
                  <a:cubicBezTo>
                    <a:pt x="9827" y="0"/>
                    <a:pt x="893" y="8941"/>
                    <a:pt x="0" y="19670"/>
                  </a:cubicBezTo>
                  <a:lnTo>
                    <a:pt x="0" y="19670"/>
                  </a:lnTo>
                  <a:cubicBezTo>
                    <a:pt x="0" y="31292"/>
                    <a:pt x="8934" y="40233"/>
                    <a:pt x="20548" y="40233"/>
                  </a:cubicBezTo>
                  <a:close/>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143"/>
            <p:cNvSpPr/>
            <p:nvPr/>
          </p:nvSpPr>
          <p:spPr>
            <a:xfrm>
              <a:off x="2802723" y="4719350"/>
              <a:ext cx="116139" cy="118910"/>
            </a:xfrm>
            <a:prstGeom prst="rect">
              <a:avLst/>
            </a:pr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143"/>
            <p:cNvSpPr/>
            <p:nvPr/>
          </p:nvSpPr>
          <p:spPr>
            <a:xfrm>
              <a:off x="2775028" y="4678223"/>
              <a:ext cx="171528" cy="41127"/>
            </a:xfrm>
            <a:custGeom>
              <a:rect b="b" l="l" r="r" t="t"/>
              <a:pathLst>
                <a:path extrusionOk="0" h="41127" w="171528">
                  <a:moveTo>
                    <a:pt x="150981" y="0"/>
                  </a:moveTo>
                  <a:lnTo>
                    <a:pt x="20548" y="0"/>
                  </a:lnTo>
                  <a:cubicBezTo>
                    <a:pt x="8934" y="0"/>
                    <a:pt x="0" y="8941"/>
                    <a:pt x="0" y="20564"/>
                  </a:cubicBezTo>
                  <a:lnTo>
                    <a:pt x="0" y="20564"/>
                  </a:lnTo>
                  <a:cubicBezTo>
                    <a:pt x="0" y="32187"/>
                    <a:pt x="8934" y="41127"/>
                    <a:pt x="20548" y="41127"/>
                  </a:cubicBezTo>
                  <a:lnTo>
                    <a:pt x="150981" y="41127"/>
                  </a:lnTo>
                  <a:cubicBezTo>
                    <a:pt x="162595" y="41127"/>
                    <a:pt x="171529" y="32187"/>
                    <a:pt x="171529" y="20564"/>
                  </a:cubicBezTo>
                  <a:lnTo>
                    <a:pt x="171529" y="20564"/>
                  </a:lnTo>
                  <a:cubicBezTo>
                    <a:pt x="171529" y="8941"/>
                    <a:pt x="162595" y="0"/>
                    <a:pt x="150981" y="0"/>
                  </a:cubicBezTo>
                  <a:close/>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143"/>
            <p:cNvSpPr/>
            <p:nvPr/>
          </p:nvSpPr>
          <p:spPr>
            <a:xfrm>
              <a:off x="2775028" y="4838261"/>
              <a:ext cx="171528" cy="41126"/>
            </a:xfrm>
            <a:custGeom>
              <a:rect b="b" l="l" r="r" t="t"/>
              <a:pathLst>
                <a:path extrusionOk="0" h="41126" w="171528">
                  <a:moveTo>
                    <a:pt x="150981" y="0"/>
                  </a:moveTo>
                  <a:lnTo>
                    <a:pt x="20548" y="0"/>
                  </a:lnTo>
                  <a:cubicBezTo>
                    <a:pt x="8934" y="0"/>
                    <a:pt x="0" y="8941"/>
                    <a:pt x="0" y="20563"/>
                  </a:cubicBezTo>
                  <a:lnTo>
                    <a:pt x="0" y="20563"/>
                  </a:lnTo>
                  <a:cubicBezTo>
                    <a:pt x="0" y="32186"/>
                    <a:pt x="8934" y="41127"/>
                    <a:pt x="20548" y="41127"/>
                  </a:cubicBezTo>
                  <a:lnTo>
                    <a:pt x="150981" y="41127"/>
                  </a:lnTo>
                  <a:cubicBezTo>
                    <a:pt x="162595" y="41127"/>
                    <a:pt x="171529" y="32186"/>
                    <a:pt x="171529" y="20563"/>
                  </a:cubicBezTo>
                  <a:lnTo>
                    <a:pt x="171529" y="20563"/>
                  </a:lnTo>
                  <a:cubicBezTo>
                    <a:pt x="171529" y="8941"/>
                    <a:pt x="162595" y="0"/>
                    <a:pt x="150981" y="0"/>
                  </a:cubicBezTo>
                  <a:close/>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143"/>
            <p:cNvSpPr/>
            <p:nvPr/>
          </p:nvSpPr>
          <p:spPr>
            <a:xfrm>
              <a:off x="2782175" y="4921408"/>
              <a:ext cx="156341" cy="35762"/>
            </a:xfrm>
            <a:custGeom>
              <a:rect b="b" l="l" r="r" t="t"/>
              <a:pathLst>
                <a:path extrusionOk="0" h="35762" w="156341">
                  <a:moveTo>
                    <a:pt x="142941" y="0"/>
                  </a:moveTo>
                  <a:lnTo>
                    <a:pt x="14294" y="0"/>
                  </a:lnTo>
                  <a:cubicBezTo>
                    <a:pt x="6254" y="0"/>
                    <a:pt x="0" y="6259"/>
                    <a:pt x="0" y="14305"/>
                  </a:cubicBezTo>
                  <a:lnTo>
                    <a:pt x="0" y="35763"/>
                  </a:lnTo>
                  <a:lnTo>
                    <a:pt x="156341" y="35763"/>
                  </a:lnTo>
                  <a:lnTo>
                    <a:pt x="156341" y="14305"/>
                  </a:lnTo>
                  <a:cubicBezTo>
                    <a:pt x="156341" y="6259"/>
                    <a:pt x="150088" y="0"/>
                    <a:pt x="142047" y="0"/>
                  </a:cubicBezTo>
                  <a:lnTo>
                    <a:pt x="142941" y="0"/>
                  </a:ln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143"/>
            <p:cNvSpPr/>
            <p:nvPr/>
          </p:nvSpPr>
          <p:spPr>
            <a:xfrm>
              <a:off x="2753587" y="4956277"/>
              <a:ext cx="213517" cy="8940"/>
            </a:xfrm>
            <a:custGeom>
              <a:rect b="b" l="l" r="r" t="t"/>
              <a:pathLst>
                <a:path extrusionOk="0" h="8940" w="213517">
                  <a:moveTo>
                    <a:pt x="0" y="0"/>
                  </a:moveTo>
                  <a:lnTo>
                    <a:pt x="213518"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54" name="Google Shape;454;p143"/>
          <p:cNvGrpSpPr/>
          <p:nvPr/>
        </p:nvGrpSpPr>
        <p:grpSpPr>
          <a:xfrm>
            <a:off x="868396" y="2613535"/>
            <a:ext cx="1282682" cy="1229235"/>
            <a:chOff x="7452360" y="2529840"/>
            <a:chExt cx="525780" cy="503872"/>
          </a:xfrm>
        </p:grpSpPr>
        <p:sp>
          <p:nvSpPr>
            <p:cNvPr id="455" name="Google Shape;455;p143"/>
            <p:cNvSpPr/>
            <p:nvPr/>
          </p:nvSpPr>
          <p:spPr>
            <a:xfrm>
              <a:off x="7489507" y="2939415"/>
              <a:ext cx="78105" cy="84772"/>
            </a:xfrm>
            <a:prstGeom prst="rect">
              <a:avLst/>
            </a:pr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143"/>
            <p:cNvSpPr/>
            <p:nvPr/>
          </p:nvSpPr>
          <p:spPr>
            <a:xfrm>
              <a:off x="7614285" y="2843212"/>
              <a:ext cx="78105" cy="180975"/>
            </a:xfrm>
            <a:prstGeom prst="rect">
              <a:avLst/>
            </a:pr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143"/>
            <p:cNvSpPr/>
            <p:nvPr/>
          </p:nvSpPr>
          <p:spPr>
            <a:xfrm>
              <a:off x="7739062" y="2730817"/>
              <a:ext cx="78105" cy="293370"/>
            </a:xfrm>
            <a:prstGeom prst="rect">
              <a:avLst/>
            </a:pr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143"/>
            <p:cNvSpPr/>
            <p:nvPr/>
          </p:nvSpPr>
          <p:spPr>
            <a:xfrm>
              <a:off x="7826692" y="2529840"/>
              <a:ext cx="151447" cy="494347"/>
            </a:xfrm>
            <a:custGeom>
              <a:rect b="b" l="l" r="r" t="t"/>
              <a:pathLst>
                <a:path extrusionOk="0" h="494347" w="151447">
                  <a:moveTo>
                    <a:pt x="76200" y="0"/>
                  </a:moveTo>
                  <a:lnTo>
                    <a:pt x="0" y="103822"/>
                  </a:lnTo>
                  <a:lnTo>
                    <a:pt x="37147" y="103822"/>
                  </a:lnTo>
                  <a:lnTo>
                    <a:pt x="37147" y="494347"/>
                  </a:lnTo>
                  <a:lnTo>
                    <a:pt x="114300" y="494347"/>
                  </a:lnTo>
                  <a:lnTo>
                    <a:pt x="114300" y="103822"/>
                  </a:lnTo>
                  <a:lnTo>
                    <a:pt x="151447" y="103822"/>
                  </a:lnTo>
                  <a:lnTo>
                    <a:pt x="76200" y="0"/>
                  </a:lnTo>
                  <a:close/>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143"/>
            <p:cNvSpPr/>
            <p:nvPr/>
          </p:nvSpPr>
          <p:spPr>
            <a:xfrm>
              <a:off x="7452360" y="3024187"/>
              <a:ext cx="525780" cy="9525"/>
            </a:xfrm>
            <a:custGeom>
              <a:rect b="b" l="l" r="r" t="t"/>
              <a:pathLst>
                <a:path extrusionOk="0" h="9525" w="525780">
                  <a:moveTo>
                    <a:pt x="0" y="0"/>
                  </a:moveTo>
                  <a:lnTo>
                    <a:pt x="525780"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60" name="Google Shape;460;p143"/>
          <p:cNvGrpSpPr/>
          <p:nvPr/>
        </p:nvGrpSpPr>
        <p:grpSpPr>
          <a:xfrm>
            <a:off x="5213850" y="2425457"/>
            <a:ext cx="1485934" cy="1485965"/>
            <a:chOff x="9026842" y="4251007"/>
            <a:chExt cx="393382" cy="393390"/>
          </a:xfrm>
        </p:grpSpPr>
        <p:sp>
          <p:nvSpPr>
            <p:cNvPr id="461" name="Google Shape;461;p143"/>
            <p:cNvSpPr/>
            <p:nvPr/>
          </p:nvSpPr>
          <p:spPr>
            <a:xfrm>
              <a:off x="9156382" y="4338637"/>
              <a:ext cx="66675" cy="175259"/>
            </a:xfrm>
            <a:custGeom>
              <a:rect b="b" l="l" r="r" t="t"/>
              <a:pathLst>
                <a:path extrusionOk="0" h="175259" w="66675">
                  <a:moveTo>
                    <a:pt x="66675" y="0"/>
                  </a:moveTo>
                  <a:lnTo>
                    <a:pt x="66675" y="108585"/>
                  </a:lnTo>
                  <a:lnTo>
                    <a:pt x="0" y="17526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143"/>
            <p:cNvSpPr/>
            <p:nvPr/>
          </p:nvSpPr>
          <p:spPr>
            <a:xfrm>
              <a:off x="9026842" y="4251007"/>
              <a:ext cx="393382" cy="393390"/>
            </a:xfrm>
            <a:custGeom>
              <a:rect b="b" l="l" r="r" t="t"/>
              <a:pathLst>
                <a:path extrusionOk="0" h="393390" w="393382">
                  <a:moveTo>
                    <a:pt x="196215" y="0"/>
                  </a:moveTo>
                  <a:cubicBezTo>
                    <a:pt x="304800" y="0"/>
                    <a:pt x="392430" y="87630"/>
                    <a:pt x="393382" y="196215"/>
                  </a:cubicBezTo>
                  <a:cubicBezTo>
                    <a:pt x="393382" y="304800"/>
                    <a:pt x="305752" y="392430"/>
                    <a:pt x="197168" y="393383"/>
                  </a:cubicBezTo>
                  <a:cubicBezTo>
                    <a:pt x="88582" y="394335"/>
                    <a:pt x="952" y="305753"/>
                    <a:pt x="0" y="197168"/>
                  </a:cubicBezTo>
                  <a:cubicBezTo>
                    <a:pt x="0" y="88583"/>
                    <a:pt x="87630" y="953"/>
                    <a:pt x="196215" y="0"/>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143"/>
            <p:cNvSpPr/>
            <p:nvPr/>
          </p:nvSpPr>
          <p:spPr>
            <a:xfrm>
              <a:off x="9223057" y="4285297"/>
              <a:ext cx="9525" cy="15240"/>
            </a:xfrm>
            <a:custGeom>
              <a:rect b="b" l="l" r="r" t="t"/>
              <a:pathLst>
                <a:path extrusionOk="0" h="15240" w="9525">
                  <a:moveTo>
                    <a:pt x="0" y="0"/>
                  </a:moveTo>
                  <a:lnTo>
                    <a:pt x="0" y="1524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143"/>
            <p:cNvSpPr/>
            <p:nvPr/>
          </p:nvSpPr>
          <p:spPr>
            <a:xfrm>
              <a:off x="9142095" y="4307205"/>
              <a:ext cx="7620" cy="13335"/>
            </a:xfrm>
            <a:custGeom>
              <a:rect b="b" l="l" r="r" t="t"/>
              <a:pathLst>
                <a:path extrusionOk="0" h="13335" w="7620">
                  <a:moveTo>
                    <a:pt x="0" y="0"/>
                  </a:moveTo>
                  <a:lnTo>
                    <a:pt x="7620" y="13335"/>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143"/>
            <p:cNvSpPr/>
            <p:nvPr/>
          </p:nvSpPr>
          <p:spPr>
            <a:xfrm>
              <a:off x="9083040" y="4366260"/>
              <a:ext cx="13334" cy="7620"/>
            </a:xfrm>
            <a:custGeom>
              <a:rect b="b" l="l" r="r" t="t"/>
              <a:pathLst>
                <a:path extrusionOk="0" h="7620" w="13334">
                  <a:moveTo>
                    <a:pt x="0" y="0"/>
                  </a:moveTo>
                  <a:lnTo>
                    <a:pt x="13335" y="762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143"/>
            <p:cNvSpPr/>
            <p:nvPr/>
          </p:nvSpPr>
          <p:spPr>
            <a:xfrm>
              <a:off x="9061132" y="4447222"/>
              <a:ext cx="16192" cy="9525"/>
            </a:xfrm>
            <a:custGeom>
              <a:rect b="b" l="l" r="r" t="t"/>
              <a:pathLst>
                <a:path extrusionOk="0" h="9525" w="16192">
                  <a:moveTo>
                    <a:pt x="0" y="0"/>
                  </a:moveTo>
                  <a:lnTo>
                    <a:pt x="16193"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143"/>
            <p:cNvSpPr/>
            <p:nvPr/>
          </p:nvSpPr>
          <p:spPr>
            <a:xfrm>
              <a:off x="9083040" y="4520565"/>
              <a:ext cx="13334" cy="7619"/>
            </a:xfrm>
            <a:custGeom>
              <a:rect b="b" l="l" r="r" t="t"/>
              <a:pathLst>
                <a:path extrusionOk="0" h="7619" w="13334">
                  <a:moveTo>
                    <a:pt x="0" y="7620"/>
                  </a:moveTo>
                  <a:lnTo>
                    <a:pt x="133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143"/>
            <p:cNvSpPr/>
            <p:nvPr/>
          </p:nvSpPr>
          <p:spPr>
            <a:xfrm>
              <a:off x="9142095" y="4573905"/>
              <a:ext cx="8572" cy="13335"/>
            </a:xfrm>
            <a:custGeom>
              <a:rect b="b" l="l" r="r" t="t"/>
              <a:pathLst>
                <a:path extrusionOk="0" h="13335" w="8572">
                  <a:moveTo>
                    <a:pt x="0" y="13335"/>
                  </a:moveTo>
                  <a:lnTo>
                    <a:pt x="8573"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143"/>
            <p:cNvSpPr/>
            <p:nvPr/>
          </p:nvSpPr>
          <p:spPr>
            <a:xfrm>
              <a:off x="9224010" y="4592955"/>
              <a:ext cx="9525" cy="16192"/>
            </a:xfrm>
            <a:custGeom>
              <a:rect b="b" l="l" r="r" t="t"/>
              <a:pathLst>
                <a:path extrusionOk="0" h="16192" w="9525">
                  <a:moveTo>
                    <a:pt x="0" y="16192"/>
                  </a:moveTo>
                  <a:lnTo>
                    <a:pt x="0"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143"/>
            <p:cNvSpPr/>
            <p:nvPr/>
          </p:nvSpPr>
          <p:spPr>
            <a:xfrm>
              <a:off x="9296400" y="4573905"/>
              <a:ext cx="8572" cy="13335"/>
            </a:xfrm>
            <a:custGeom>
              <a:rect b="b" l="l" r="r" t="t"/>
              <a:pathLst>
                <a:path extrusionOk="0" h="13335" w="8572">
                  <a:moveTo>
                    <a:pt x="8573" y="13335"/>
                  </a:moveTo>
                  <a:lnTo>
                    <a:pt x="0"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143"/>
            <p:cNvSpPr/>
            <p:nvPr/>
          </p:nvSpPr>
          <p:spPr>
            <a:xfrm>
              <a:off x="9349740" y="4519612"/>
              <a:ext cx="14287" cy="8572"/>
            </a:xfrm>
            <a:custGeom>
              <a:rect b="b" l="l" r="r" t="t"/>
              <a:pathLst>
                <a:path extrusionOk="0" h="8572" w="14287">
                  <a:moveTo>
                    <a:pt x="14287" y="8572"/>
                  </a:moveTo>
                  <a:lnTo>
                    <a:pt x="0"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143"/>
            <p:cNvSpPr/>
            <p:nvPr/>
          </p:nvSpPr>
          <p:spPr>
            <a:xfrm>
              <a:off x="9369742" y="4446270"/>
              <a:ext cx="15239" cy="9525"/>
            </a:xfrm>
            <a:custGeom>
              <a:rect b="b" l="l" r="r" t="t"/>
              <a:pathLst>
                <a:path extrusionOk="0" h="9525" w="15239">
                  <a:moveTo>
                    <a:pt x="15240" y="0"/>
                  </a:moveTo>
                  <a:lnTo>
                    <a:pt x="0"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143"/>
            <p:cNvSpPr/>
            <p:nvPr/>
          </p:nvSpPr>
          <p:spPr>
            <a:xfrm>
              <a:off x="9349740" y="4365307"/>
              <a:ext cx="13334" cy="8572"/>
            </a:xfrm>
            <a:custGeom>
              <a:rect b="b" l="l" r="r" t="t"/>
              <a:pathLst>
                <a:path extrusionOk="0" h="8572" w="13334">
                  <a:moveTo>
                    <a:pt x="13335" y="0"/>
                  </a:moveTo>
                  <a:lnTo>
                    <a:pt x="0" y="8573"/>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143"/>
            <p:cNvSpPr/>
            <p:nvPr/>
          </p:nvSpPr>
          <p:spPr>
            <a:xfrm>
              <a:off x="9296400" y="4306252"/>
              <a:ext cx="7619" cy="14287"/>
            </a:xfrm>
            <a:custGeom>
              <a:rect b="b" l="l" r="r" t="t"/>
              <a:pathLst>
                <a:path extrusionOk="0" h="14287" w="7619">
                  <a:moveTo>
                    <a:pt x="7620" y="0"/>
                  </a:moveTo>
                  <a:lnTo>
                    <a:pt x="0" y="14288"/>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75" name="Google Shape;475;p143"/>
          <p:cNvGrpSpPr/>
          <p:nvPr/>
        </p:nvGrpSpPr>
        <p:grpSpPr>
          <a:xfrm flipH="1" rot="10800000">
            <a:off x="2748863" y="2430028"/>
            <a:ext cx="1878533" cy="1486413"/>
            <a:chOff x="4182427" y="3368992"/>
            <a:chExt cx="588645" cy="465773"/>
          </a:xfrm>
        </p:grpSpPr>
        <p:grpSp>
          <p:nvGrpSpPr>
            <p:cNvPr id="476" name="Google Shape;476;p143"/>
            <p:cNvGrpSpPr/>
            <p:nvPr/>
          </p:nvGrpSpPr>
          <p:grpSpPr>
            <a:xfrm>
              <a:off x="4182427" y="3408997"/>
              <a:ext cx="588645" cy="391477"/>
              <a:chOff x="4182427" y="3408997"/>
              <a:chExt cx="588645" cy="391477"/>
            </a:xfrm>
          </p:grpSpPr>
          <p:sp>
            <p:nvSpPr>
              <p:cNvPr id="477" name="Google Shape;477;p143"/>
              <p:cNvSpPr/>
              <p:nvPr/>
            </p:nvSpPr>
            <p:spPr>
              <a:xfrm>
                <a:off x="4182427" y="3741419"/>
                <a:ext cx="59054" cy="59055"/>
              </a:xfrm>
              <a:prstGeom prst="ellipse">
                <a:avLst/>
              </a:pr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143"/>
              <p:cNvSpPr/>
              <p:nvPr/>
            </p:nvSpPr>
            <p:spPr>
              <a:xfrm>
                <a:off x="4400550" y="3523297"/>
                <a:ext cx="59055" cy="59055"/>
              </a:xfrm>
              <a:prstGeom prst="ellipse">
                <a:avLst/>
              </a:pr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143"/>
              <p:cNvSpPr/>
              <p:nvPr/>
            </p:nvSpPr>
            <p:spPr>
              <a:xfrm>
                <a:off x="4499610" y="3622357"/>
                <a:ext cx="59054" cy="59054"/>
              </a:xfrm>
              <a:custGeom>
                <a:rect b="b" l="l" r="r" t="t"/>
                <a:pathLst>
                  <a:path extrusionOk="0" h="59054" w="59054">
                    <a:moveTo>
                      <a:pt x="8572" y="8573"/>
                    </a:moveTo>
                    <a:cubicBezTo>
                      <a:pt x="20002" y="-2858"/>
                      <a:pt x="39052" y="-2858"/>
                      <a:pt x="50483" y="8573"/>
                    </a:cubicBezTo>
                    <a:cubicBezTo>
                      <a:pt x="61912" y="20002"/>
                      <a:pt x="61912" y="39052"/>
                      <a:pt x="50483" y="50483"/>
                    </a:cubicBezTo>
                    <a:cubicBezTo>
                      <a:pt x="39052" y="61912"/>
                      <a:pt x="20002" y="61912"/>
                      <a:pt x="8572" y="50483"/>
                    </a:cubicBezTo>
                    <a:cubicBezTo>
                      <a:pt x="-2857" y="39052"/>
                      <a:pt x="-2857" y="20002"/>
                      <a:pt x="8572" y="8573"/>
                    </a:cubicBezTo>
                    <a:close/>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143"/>
              <p:cNvSpPr/>
              <p:nvPr/>
            </p:nvSpPr>
            <p:spPr>
              <a:xfrm>
                <a:off x="4712017" y="3408997"/>
                <a:ext cx="59055" cy="59054"/>
              </a:xfrm>
              <a:custGeom>
                <a:rect b="b" l="l" r="r" t="t"/>
                <a:pathLst>
                  <a:path extrusionOk="0" h="59054" w="59055">
                    <a:moveTo>
                      <a:pt x="8573" y="8572"/>
                    </a:moveTo>
                    <a:cubicBezTo>
                      <a:pt x="20002" y="-2857"/>
                      <a:pt x="39052" y="-2857"/>
                      <a:pt x="50483" y="8572"/>
                    </a:cubicBezTo>
                    <a:cubicBezTo>
                      <a:pt x="61913" y="20002"/>
                      <a:pt x="61913" y="39052"/>
                      <a:pt x="50483" y="50483"/>
                    </a:cubicBezTo>
                    <a:cubicBezTo>
                      <a:pt x="39052" y="61912"/>
                      <a:pt x="20002" y="61912"/>
                      <a:pt x="8573" y="50483"/>
                    </a:cubicBezTo>
                    <a:cubicBezTo>
                      <a:pt x="-2858" y="39052"/>
                      <a:pt x="-2858" y="20002"/>
                      <a:pt x="8573" y="8572"/>
                    </a:cubicBezTo>
                    <a:close/>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143"/>
              <p:cNvSpPr/>
              <p:nvPr/>
            </p:nvSpPr>
            <p:spPr>
              <a:xfrm>
                <a:off x="4232910" y="3573780"/>
                <a:ext cx="176212" cy="176212"/>
              </a:xfrm>
              <a:custGeom>
                <a:rect b="b" l="l" r="r" t="t"/>
                <a:pathLst>
                  <a:path extrusionOk="0" h="176212" w="176212">
                    <a:moveTo>
                      <a:pt x="0" y="176213"/>
                    </a:moveTo>
                    <a:lnTo>
                      <a:pt x="176212"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143"/>
              <p:cNvSpPr/>
              <p:nvPr/>
            </p:nvSpPr>
            <p:spPr>
              <a:xfrm>
                <a:off x="4451032" y="3573780"/>
                <a:ext cx="57150" cy="57150"/>
              </a:xfrm>
              <a:custGeom>
                <a:rect b="b" l="l" r="r" t="t"/>
                <a:pathLst>
                  <a:path extrusionOk="0" h="57150" w="57150">
                    <a:moveTo>
                      <a:pt x="0" y="0"/>
                    </a:moveTo>
                    <a:lnTo>
                      <a:pt x="57150" y="5715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143"/>
              <p:cNvSpPr/>
              <p:nvPr/>
            </p:nvSpPr>
            <p:spPr>
              <a:xfrm>
                <a:off x="4550092" y="3459480"/>
                <a:ext cx="170497" cy="171450"/>
              </a:xfrm>
              <a:custGeom>
                <a:rect b="b" l="l" r="r" t="t"/>
                <a:pathLst>
                  <a:path extrusionOk="0" h="171450" w="170497">
                    <a:moveTo>
                      <a:pt x="0" y="171450"/>
                    </a:moveTo>
                    <a:lnTo>
                      <a:pt x="170498"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84" name="Google Shape;484;p143"/>
            <p:cNvSpPr/>
            <p:nvPr/>
          </p:nvSpPr>
          <p:spPr>
            <a:xfrm>
              <a:off x="4330065" y="3733800"/>
              <a:ext cx="294322" cy="100965"/>
            </a:xfrm>
            <a:custGeom>
              <a:rect b="b" l="l" r="r" t="t"/>
              <a:pathLst>
                <a:path extrusionOk="0" h="100965" w="294322">
                  <a:moveTo>
                    <a:pt x="248603" y="0"/>
                  </a:moveTo>
                  <a:cubicBezTo>
                    <a:pt x="220028" y="21907"/>
                    <a:pt x="184785" y="35243"/>
                    <a:pt x="145732" y="35243"/>
                  </a:cubicBezTo>
                  <a:cubicBezTo>
                    <a:pt x="106680" y="35243"/>
                    <a:pt x="74295" y="22860"/>
                    <a:pt x="46672" y="2857"/>
                  </a:cubicBezTo>
                  <a:lnTo>
                    <a:pt x="0" y="49530"/>
                  </a:lnTo>
                  <a:cubicBezTo>
                    <a:pt x="40005" y="81915"/>
                    <a:pt x="90488" y="100965"/>
                    <a:pt x="145732" y="100965"/>
                  </a:cubicBezTo>
                  <a:cubicBezTo>
                    <a:pt x="200978" y="100965"/>
                    <a:pt x="254317" y="80963"/>
                    <a:pt x="294322" y="47625"/>
                  </a:cubicBezTo>
                  <a:lnTo>
                    <a:pt x="247650" y="953"/>
                  </a:ln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143"/>
            <p:cNvSpPr/>
            <p:nvPr/>
          </p:nvSpPr>
          <p:spPr>
            <a:xfrm>
              <a:off x="4612005" y="3523297"/>
              <a:ext cx="98107" cy="223837"/>
            </a:xfrm>
            <a:custGeom>
              <a:rect b="b" l="l" r="r" t="t"/>
              <a:pathLst>
                <a:path extrusionOk="0" h="223837" w="98107">
                  <a:moveTo>
                    <a:pt x="30480" y="54293"/>
                  </a:moveTo>
                  <a:cubicBezTo>
                    <a:pt x="31432" y="61913"/>
                    <a:pt x="32385" y="69533"/>
                    <a:pt x="32385" y="78105"/>
                  </a:cubicBezTo>
                  <a:cubicBezTo>
                    <a:pt x="32385" y="115253"/>
                    <a:pt x="20002" y="149543"/>
                    <a:pt x="0" y="177165"/>
                  </a:cubicBezTo>
                  <a:lnTo>
                    <a:pt x="46672" y="223838"/>
                  </a:lnTo>
                  <a:cubicBezTo>
                    <a:pt x="79057" y="183833"/>
                    <a:pt x="98107" y="133350"/>
                    <a:pt x="98107" y="78105"/>
                  </a:cubicBezTo>
                  <a:cubicBezTo>
                    <a:pt x="98107" y="22860"/>
                    <a:pt x="94297" y="31433"/>
                    <a:pt x="87630" y="9525"/>
                  </a:cubicBezTo>
                  <a:cubicBezTo>
                    <a:pt x="86677" y="6668"/>
                    <a:pt x="85725" y="2858"/>
                    <a:pt x="84772"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143"/>
            <p:cNvSpPr/>
            <p:nvPr/>
          </p:nvSpPr>
          <p:spPr>
            <a:xfrm>
              <a:off x="4502467" y="3369944"/>
              <a:ext cx="166687" cy="145732"/>
            </a:xfrm>
            <a:custGeom>
              <a:rect b="b" l="l" r="r" t="t"/>
              <a:pathLst>
                <a:path extrusionOk="0" h="145732" w="166687">
                  <a:moveTo>
                    <a:pt x="166688" y="100965"/>
                  </a:moveTo>
                  <a:cubicBezTo>
                    <a:pt x="129540" y="45720"/>
                    <a:pt x="69532" y="7620"/>
                    <a:pt x="0" y="0"/>
                  </a:cubicBezTo>
                  <a:lnTo>
                    <a:pt x="0" y="65723"/>
                  </a:lnTo>
                  <a:cubicBezTo>
                    <a:pt x="49530" y="73343"/>
                    <a:pt x="92392" y="103823"/>
                    <a:pt x="117157" y="145733"/>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143"/>
            <p:cNvSpPr/>
            <p:nvPr/>
          </p:nvSpPr>
          <p:spPr>
            <a:xfrm>
              <a:off x="4244340" y="3368992"/>
              <a:ext cx="211454" cy="208597"/>
            </a:xfrm>
            <a:custGeom>
              <a:rect b="b" l="l" r="r" t="t"/>
              <a:pathLst>
                <a:path extrusionOk="0" h="208597" w="211454">
                  <a:moveTo>
                    <a:pt x="211455" y="0"/>
                  </a:moveTo>
                  <a:cubicBezTo>
                    <a:pt x="100013" y="9525"/>
                    <a:pt x="11430" y="97155"/>
                    <a:pt x="0" y="208597"/>
                  </a:cubicBezTo>
                  <a:lnTo>
                    <a:pt x="65722" y="208597"/>
                  </a:lnTo>
                  <a:cubicBezTo>
                    <a:pt x="76200" y="133350"/>
                    <a:pt x="136207" y="75247"/>
                    <a:pt x="211455" y="65722"/>
                  </a:cubicBezTo>
                  <a:lnTo>
                    <a:pt x="211455" y="0"/>
                  </a:ln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43"/>
            <p:cNvSpPr/>
            <p:nvPr/>
          </p:nvSpPr>
          <p:spPr>
            <a:xfrm>
              <a:off x="4284345" y="3685222"/>
              <a:ext cx="60007" cy="64770"/>
            </a:xfrm>
            <a:custGeom>
              <a:rect b="b" l="l" r="r" t="t"/>
              <a:pathLst>
                <a:path extrusionOk="0" h="64770" w="60007">
                  <a:moveTo>
                    <a:pt x="0" y="47625"/>
                  </a:moveTo>
                  <a:cubicBezTo>
                    <a:pt x="3810" y="53340"/>
                    <a:pt x="8572" y="59055"/>
                    <a:pt x="13335" y="64770"/>
                  </a:cubicBezTo>
                  <a:lnTo>
                    <a:pt x="60008" y="18097"/>
                  </a:lnTo>
                  <a:cubicBezTo>
                    <a:pt x="55245" y="12383"/>
                    <a:pt x="51435" y="6668"/>
                    <a:pt x="47625"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143"/>
            <p:cNvSpPr/>
            <p:nvPr/>
          </p:nvSpPr>
          <p:spPr>
            <a:xfrm>
              <a:off x="4244340" y="3624262"/>
              <a:ext cx="68579" cy="60007"/>
            </a:xfrm>
            <a:custGeom>
              <a:rect b="b" l="l" r="r" t="t"/>
              <a:pathLst>
                <a:path extrusionOk="0" h="60007" w="68579">
                  <a:moveTo>
                    <a:pt x="68580" y="13335"/>
                  </a:moveTo>
                  <a:cubicBezTo>
                    <a:pt x="67627" y="8572"/>
                    <a:pt x="66675" y="4763"/>
                    <a:pt x="65722" y="0"/>
                  </a:cubicBezTo>
                  <a:lnTo>
                    <a:pt x="0" y="0"/>
                  </a:lnTo>
                  <a:cubicBezTo>
                    <a:pt x="1905" y="20955"/>
                    <a:pt x="6667" y="40957"/>
                    <a:pt x="14288" y="60007"/>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143"/>
            <p:cNvSpPr/>
            <p:nvPr/>
          </p:nvSpPr>
          <p:spPr>
            <a:xfrm>
              <a:off x="4287202" y="3465195"/>
              <a:ext cx="9525" cy="120014"/>
            </a:xfrm>
            <a:custGeom>
              <a:rect b="b" l="l" r="r" t="t"/>
              <a:pathLst>
                <a:path extrusionOk="0" h="120014" w="9525">
                  <a:moveTo>
                    <a:pt x="0" y="120015"/>
                  </a:moveTo>
                  <a:lnTo>
                    <a:pt x="0"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143"/>
            <p:cNvSpPr/>
            <p:nvPr/>
          </p:nvSpPr>
          <p:spPr>
            <a:xfrm>
              <a:off x="4330065" y="3419475"/>
              <a:ext cx="9525" cy="99059"/>
            </a:xfrm>
            <a:custGeom>
              <a:rect b="b" l="l" r="r" t="t"/>
              <a:pathLst>
                <a:path extrusionOk="0" h="99059" w="9525">
                  <a:moveTo>
                    <a:pt x="0" y="0"/>
                  </a:moveTo>
                  <a:lnTo>
                    <a:pt x="0" y="9906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143"/>
            <p:cNvSpPr/>
            <p:nvPr/>
          </p:nvSpPr>
          <p:spPr>
            <a:xfrm>
              <a:off x="4373880" y="3391852"/>
              <a:ext cx="9525" cy="77152"/>
            </a:xfrm>
            <a:custGeom>
              <a:rect b="b" l="l" r="r" t="t"/>
              <a:pathLst>
                <a:path extrusionOk="0" h="77152" w="9525">
                  <a:moveTo>
                    <a:pt x="0" y="0"/>
                  </a:moveTo>
                  <a:lnTo>
                    <a:pt x="0" y="77153"/>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143"/>
            <p:cNvSpPr/>
            <p:nvPr/>
          </p:nvSpPr>
          <p:spPr>
            <a:xfrm>
              <a:off x="4416742" y="3375660"/>
              <a:ext cx="9525" cy="68580"/>
            </a:xfrm>
            <a:custGeom>
              <a:rect b="b" l="l" r="r" t="t"/>
              <a:pathLst>
                <a:path extrusionOk="0" h="68580" w="9525">
                  <a:moveTo>
                    <a:pt x="0" y="0"/>
                  </a:moveTo>
                  <a:lnTo>
                    <a:pt x="0" y="6858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94" name="Google Shape;494;p143"/>
          <p:cNvGrpSpPr/>
          <p:nvPr/>
        </p:nvGrpSpPr>
        <p:grpSpPr>
          <a:xfrm>
            <a:off x="7550403" y="2479229"/>
            <a:ext cx="1636376" cy="1556812"/>
            <a:chOff x="2706309" y="2244271"/>
            <a:chExt cx="956046" cy="909561"/>
          </a:xfrm>
        </p:grpSpPr>
        <p:sp>
          <p:nvSpPr>
            <p:cNvPr id="495" name="Google Shape;495;p143"/>
            <p:cNvSpPr/>
            <p:nvPr/>
          </p:nvSpPr>
          <p:spPr>
            <a:xfrm>
              <a:off x="2770414" y="2533045"/>
              <a:ext cx="107345" cy="3023"/>
            </a:xfrm>
            <a:custGeom>
              <a:rect b="b" l="l" r="r" t="t"/>
              <a:pathLst>
                <a:path extrusionOk="0" h="3023" w="107345">
                  <a:moveTo>
                    <a:pt x="0" y="0"/>
                  </a:moveTo>
                  <a:lnTo>
                    <a:pt x="107345" y="0"/>
                  </a:lnTo>
                </a:path>
              </a:pathLst>
            </a:custGeom>
            <a:noFill/>
            <a:ln cap="rnd" cmpd="sng" w="222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143"/>
            <p:cNvSpPr/>
            <p:nvPr/>
          </p:nvSpPr>
          <p:spPr>
            <a:xfrm>
              <a:off x="2706309" y="2436888"/>
              <a:ext cx="735692" cy="192314"/>
            </a:xfrm>
            <a:custGeom>
              <a:rect b="b" l="l" r="r" t="t"/>
              <a:pathLst>
                <a:path extrusionOk="0" h="192314" w="735692">
                  <a:moveTo>
                    <a:pt x="426055" y="192314"/>
                  </a:moveTo>
                  <a:lnTo>
                    <a:pt x="0" y="192314"/>
                  </a:lnTo>
                  <a:lnTo>
                    <a:pt x="0" y="0"/>
                  </a:lnTo>
                  <a:lnTo>
                    <a:pt x="735693" y="0"/>
                  </a:lnTo>
                  <a:lnTo>
                    <a:pt x="735693" y="52917"/>
                  </a:lnTo>
                </a:path>
              </a:pathLst>
            </a:custGeom>
            <a:noFill/>
            <a:ln cap="rnd" cmpd="sng" w="222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143"/>
            <p:cNvSpPr/>
            <p:nvPr/>
          </p:nvSpPr>
          <p:spPr>
            <a:xfrm>
              <a:off x="2770414" y="2340730"/>
              <a:ext cx="107345" cy="3023"/>
            </a:xfrm>
            <a:custGeom>
              <a:rect b="b" l="l" r="r" t="t"/>
              <a:pathLst>
                <a:path extrusionOk="0" h="3023" w="107345">
                  <a:moveTo>
                    <a:pt x="0" y="0"/>
                  </a:moveTo>
                  <a:lnTo>
                    <a:pt x="107345" y="0"/>
                  </a:lnTo>
                </a:path>
              </a:pathLst>
            </a:custGeom>
            <a:noFill/>
            <a:ln cap="rnd" cmpd="sng" w="222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143"/>
            <p:cNvSpPr/>
            <p:nvPr/>
          </p:nvSpPr>
          <p:spPr>
            <a:xfrm>
              <a:off x="2706309" y="2244271"/>
              <a:ext cx="735692" cy="192314"/>
            </a:xfrm>
            <a:prstGeom prst="rect">
              <a:avLst/>
            </a:prstGeom>
            <a:noFill/>
            <a:ln cap="rnd" cmpd="sng" w="222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143"/>
            <p:cNvSpPr/>
            <p:nvPr/>
          </p:nvSpPr>
          <p:spPr>
            <a:xfrm>
              <a:off x="2770414" y="2725359"/>
              <a:ext cx="107345" cy="3023"/>
            </a:xfrm>
            <a:custGeom>
              <a:rect b="b" l="l" r="r" t="t"/>
              <a:pathLst>
                <a:path extrusionOk="0" h="3023" w="107345">
                  <a:moveTo>
                    <a:pt x="0" y="0"/>
                  </a:moveTo>
                  <a:lnTo>
                    <a:pt x="107345" y="0"/>
                  </a:lnTo>
                </a:path>
              </a:pathLst>
            </a:custGeom>
            <a:noFill/>
            <a:ln cap="rnd" cmpd="sng" w="222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143"/>
            <p:cNvSpPr/>
            <p:nvPr/>
          </p:nvSpPr>
          <p:spPr>
            <a:xfrm>
              <a:off x="2706309" y="2629202"/>
              <a:ext cx="3023" cy="192314"/>
            </a:xfrm>
            <a:custGeom>
              <a:rect b="b" l="l" r="r" t="t"/>
              <a:pathLst>
                <a:path extrusionOk="0" h="192314" w="3023">
                  <a:moveTo>
                    <a:pt x="0" y="192314"/>
                  </a:moveTo>
                  <a:lnTo>
                    <a:pt x="0" y="0"/>
                  </a:lnTo>
                </a:path>
              </a:pathLst>
            </a:custGeom>
            <a:noFill/>
            <a:ln cap="rnd" cmpd="sng" w="222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143"/>
            <p:cNvSpPr/>
            <p:nvPr/>
          </p:nvSpPr>
          <p:spPr>
            <a:xfrm>
              <a:off x="2770414" y="2917673"/>
              <a:ext cx="107345" cy="3023"/>
            </a:xfrm>
            <a:custGeom>
              <a:rect b="b" l="l" r="r" t="t"/>
              <a:pathLst>
                <a:path extrusionOk="0" h="3023" w="107345">
                  <a:moveTo>
                    <a:pt x="0" y="0"/>
                  </a:moveTo>
                  <a:lnTo>
                    <a:pt x="107345" y="0"/>
                  </a:lnTo>
                </a:path>
              </a:pathLst>
            </a:custGeom>
            <a:noFill/>
            <a:ln cap="rnd" cmpd="sng" w="222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143"/>
            <p:cNvSpPr/>
            <p:nvPr/>
          </p:nvSpPr>
          <p:spPr>
            <a:xfrm>
              <a:off x="2706309" y="2821516"/>
              <a:ext cx="473830" cy="192314"/>
            </a:xfrm>
            <a:custGeom>
              <a:rect b="b" l="l" r="r" t="t"/>
              <a:pathLst>
                <a:path extrusionOk="0" h="192314" w="473830">
                  <a:moveTo>
                    <a:pt x="473831" y="192314"/>
                  </a:moveTo>
                  <a:lnTo>
                    <a:pt x="0" y="192314"/>
                  </a:lnTo>
                  <a:lnTo>
                    <a:pt x="0" y="0"/>
                  </a:lnTo>
                  <a:lnTo>
                    <a:pt x="420914" y="0"/>
                  </a:lnTo>
                </a:path>
              </a:pathLst>
            </a:custGeom>
            <a:noFill/>
            <a:ln cap="rnd" cmpd="sng" w="222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03" name="Google Shape;503;p143"/>
            <p:cNvGrpSpPr/>
            <p:nvPr/>
          </p:nvGrpSpPr>
          <p:grpSpPr>
            <a:xfrm>
              <a:off x="3194921" y="2560561"/>
              <a:ext cx="467434" cy="593271"/>
              <a:chOff x="3194921" y="2560561"/>
              <a:chExt cx="467434" cy="593271"/>
            </a:xfrm>
          </p:grpSpPr>
          <p:sp>
            <p:nvSpPr>
              <p:cNvPr id="504" name="Google Shape;504;p143"/>
              <p:cNvSpPr/>
              <p:nvPr/>
            </p:nvSpPr>
            <p:spPr>
              <a:xfrm>
                <a:off x="3194921" y="2560561"/>
                <a:ext cx="467434" cy="593271"/>
              </a:xfrm>
              <a:custGeom>
                <a:rect b="b" l="l" r="r" t="t"/>
                <a:pathLst>
                  <a:path extrusionOk="0" h="593271" w="467434">
                    <a:moveTo>
                      <a:pt x="233473" y="0"/>
                    </a:moveTo>
                    <a:cubicBezTo>
                      <a:pt x="233473" y="0"/>
                      <a:pt x="276109" y="61686"/>
                      <a:pt x="338097" y="78014"/>
                    </a:cubicBezTo>
                    <a:cubicBezTo>
                      <a:pt x="399783" y="94343"/>
                      <a:pt x="458747" y="85271"/>
                      <a:pt x="458747" y="85271"/>
                    </a:cubicBezTo>
                    <a:cubicBezTo>
                      <a:pt x="458747" y="85271"/>
                      <a:pt x="491102" y="274562"/>
                      <a:pt x="430928" y="388560"/>
                    </a:cubicBezTo>
                    <a:cubicBezTo>
                      <a:pt x="364707" y="513745"/>
                      <a:pt x="233776" y="593271"/>
                      <a:pt x="233776" y="593271"/>
                    </a:cubicBezTo>
                    <a:cubicBezTo>
                      <a:pt x="233776" y="593271"/>
                      <a:pt x="102845" y="513745"/>
                      <a:pt x="36623" y="388560"/>
                    </a:cubicBezTo>
                    <a:cubicBezTo>
                      <a:pt x="-23853" y="274562"/>
                      <a:pt x="8804" y="85271"/>
                      <a:pt x="8804" y="85271"/>
                    </a:cubicBezTo>
                    <a:cubicBezTo>
                      <a:pt x="8804" y="85271"/>
                      <a:pt x="67769" y="94041"/>
                      <a:pt x="129454" y="78014"/>
                    </a:cubicBezTo>
                    <a:cubicBezTo>
                      <a:pt x="191140" y="61686"/>
                      <a:pt x="234078" y="0"/>
                      <a:pt x="234078" y="0"/>
                    </a:cubicBezTo>
                    <a:close/>
                  </a:path>
                </a:pathLst>
              </a:custGeom>
              <a:noFill/>
              <a:ln cap="rnd" cmpd="sng" w="22225">
                <a:solidFill>
                  <a:srgbClr val="52C9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143"/>
              <p:cNvSpPr/>
              <p:nvPr/>
            </p:nvSpPr>
            <p:spPr>
              <a:xfrm>
                <a:off x="3267361" y="2720823"/>
                <a:ext cx="63969" cy="176288"/>
              </a:xfrm>
              <a:custGeom>
                <a:rect b="b" l="l" r="r" t="t"/>
                <a:pathLst>
                  <a:path extrusionOk="0" h="176288" w="63969">
                    <a:moveTo>
                      <a:pt x="63969" y="0"/>
                    </a:moveTo>
                    <a:cubicBezTo>
                      <a:pt x="29800" y="9374"/>
                      <a:pt x="469" y="8164"/>
                      <a:pt x="469" y="8164"/>
                    </a:cubicBezTo>
                    <a:cubicBezTo>
                      <a:pt x="469" y="8164"/>
                      <a:pt x="-5276" y="103112"/>
                      <a:pt x="23450" y="176288"/>
                    </a:cubicBezTo>
                  </a:path>
                </a:pathLst>
              </a:custGeom>
              <a:noFill/>
              <a:ln cap="rnd" cmpd="sng" w="222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9" name="Shape 509"/>
        <p:cNvGrpSpPr/>
        <p:nvPr/>
      </p:nvGrpSpPr>
      <p:grpSpPr>
        <a:xfrm>
          <a:off x="0" y="0"/>
          <a:ext cx="0" cy="0"/>
          <a:chOff x="0" y="0"/>
          <a:chExt cx="0" cy="0"/>
        </a:xfrm>
      </p:grpSpPr>
      <p:cxnSp>
        <p:nvCxnSpPr>
          <p:cNvPr id="510" name="Google Shape;510;p36"/>
          <p:cNvCxnSpPr/>
          <p:nvPr/>
        </p:nvCxnSpPr>
        <p:spPr>
          <a:xfrm>
            <a:off x="5393288" y="1008529"/>
            <a:ext cx="6798712" cy="0"/>
          </a:xfrm>
          <a:prstGeom prst="straightConnector1">
            <a:avLst/>
          </a:prstGeom>
          <a:noFill/>
          <a:ln cap="flat" cmpd="sng" w="15875">
            <a:solidFill>
              <a:srgbClr val="006794"/>
            </a:solidFill>
            <a:prstDash val="solid"/>
            <a:miter lim="8000"/>
            <a:headEnd len="sm" w="sm" type="none"/>
            <a:tailEnd len="sm" w="sm" type="none"/>
          </a:ln>
        </p:spPr>
      </p:cxnSp>
      <p:sp>
        <p:nvSpPr>
          <p:cNvPr id="511" name="Google Shape;511;p36"/>
          <p:cNvSpPr txBox="1"/>
          <p:nvPr/>
        </p:nvSpPr>
        <p:spPr>
          <a:xfrm>
            <a:off x="593122" y="716830"/>
            <a:ext cx="7735869"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chemeClr val="dk2"/>
                </a:solidFill>
                <a:latin typeface="Martel Sans ExtraLight"/>
                <a:ea typeface="Martel Sans ExtraLight"/>
                <a:cs typeface="Martel Sans ExtraLight"/>
                <a:sym typeface="Martel Sans ExtraLight"/>
              </a:rPr>
              <a:t>Les défis que nous relevons</a:t>
            </a:r>
            <a:endParaRPr b="0" i="0" sz="1400" u="none" cap="none" strike="noStrike">
              <a:solidFill>
                <a:srgbClr val="000000"/>
              </a:solidFill>
              <a:latin typeface="Arial"/>
              <a:ea typeface="Arial"/>
              <a:cs typeface="Arial"/>
              <a:sym typeface="Arial"/>
            </a:endParaRPr>
          </a:p>
        </p:txBody>
      </p:sp>
      <p:grpSp>
        <p:nvGrpSpPr>
          <p:cNvPr id="512" name="Google Shape;512;p36"/>
          <p:cNvGrpSpPr/>
          <p:nvPr/>
        </p:nvGrpSpPr>
        <p:grpSpPr>
          <a:xfrm>
            <a:off x="650895" y="2559797"/>
            <a:ext cx="878149" cy="562388"/>
            <a:chOff x="8305800" y="5975985"/>
            <a:chExt cx="447675" cy="286702"/>
          </a:xfrm>
        </p:grpSpPr>
        <p:sp>
          <p:nvSpPr>
            <p:cNvPr id="513" name="Google Shape;513;p36"/>
            <p:cNvSpPr/>
            <p:nvPr/>
          </p:nvSpPr>
          <p:spPr>
            <a:xfrm>
              <a:off x="8305800" y="6094095"/>
              <a:ext cx="9525" cy="27622"/>
            </a:xfrm>
            <a:custGeom>
              <a:rect b="b" l="l" r="r" t="t"/>
              <a:pathLst>
                <a:path extrusionOk="0" h="27622" w="9525">
                  <a:moveTo>
                    <a:pt x="0" y="0"/>
                  </a:moveTo>
                  <a:lnTo>
                    <a:pt x="0" y="2762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36"/>
            <p:cNvSpPr/>
            <p:nvPr/>
          </p:nvSpPr>
          <p:spPr>
            <a:xfrm>
              <a:off x="8345805" y="5975985"/>
              <a:ext cx="65023" cy="76200"/>
            </a:xfrm>
            <a:custGeom>
              <a:rect b="b" l="l" r="r" t="t"/>
              <a:pathLst>
                <a:path extrusionOk="0" h="76200" w="65023">
                  <a:moveTo>
                    <a:pt x="61913" y="29527"/>
                  </a:moveTo>
                  <a:cubicBezTo>
                    <a:pt x="63818" y="29527"/>
                    <a:pt x="65722" y="32385"/>
                    <a:pt x="64770" y="34290"/>
                  </a:cubicBezTo>
                  <a:lnTo>
                    <a:pt x="64770" y="37147"/>
                  </a:lnTo>
                  <a:cubicBezTo>
                    <a:pt x="64770" y="41910"/>
                    <a:pt x="59055" y="49530"/>
                    <a:pt x="59055" y="49530"/>
                  </a:cubicBezTo>
                  <a:cubicBezTo>
                    <a:pt x="59055" y="63817"/>
                    <a:pt x="47625" y="76200"/>
                    <a:pt x="32385" y="76200"/>
                  </a:cubicBezTo>
                  <a:lnTo>
                    <a:pt x="32385" y="76200"/>
                  </a:lnTo>
                  <a:cubicBezTo>
                    <a:pt x="18097" y="76200"/>
                    <a:pt x="5715" y="64770"/>
                    <a:pt x="5715" y="49530"/>
                  </a:cubicBezTo>
                  <a:lnTo>
                    <a:pt x="5715" y="49530"/>
                  </a:lnTo>
                  <a:cubicBezTo>
                    <a:pt x="1905" y="46672"/>
                    <a:pt x="952" y="41910"/>
                    <a:pt x="0" y="37147"/>
                  </a:cubicBezTo>
                  <a:lnTo>
                    <a:pt x="0" y="34290"/>
                  </a:lnTo>
                  <a:cubicBezTo>
                    <a:pt x="0" y="32385"/>
                    <a:pt x="952" y="30480"/>
                    <a:pt x="2857" y="29527"/>
                  </a:cubicBezTo>
                  <a:lnTo>
                    <a:pt x="2857" y="25717"/>
                  </a:lnTo>
                  <a:cubicBezTo>
                    <a:pt x="2857" y="11430"/>
                    <a:pt x="14288" y="0"/>
                    <a:pt x="28575" y="0"/>
                  </a:cubicBezTo>
                  <a:lnTo>
                    <a:pt x="34290" y="0"/>
                  </a:lnTo>
                  <a:cubicBezTo>
                    <a:pt x="48577" y="0"/>
                    <a:pt x="60007" y="11430"/>
                    <a:pt x="60007" y="25717"/>
                  </a:cubicBezTo>
                  <a:lnTo>
                    <a:pt x="60007" y="29527"/>
                  </a:lnTo>
                  <a:close/>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36"/>
            <p:cNvSpPr/>
            <p:nvPr/>
          </p:nvSpPr>
          <p:spPr>
            <a:xfrm>
              <a:off x="8395335" y="6044564"/>
              <a:ext cx="56197" cy="145732"/>
            </a:xfrm>
            <a:custGeom>
              <a:rect b="b" l="l" r="r" t="t"/>
              <a:pathLst>
                <a:path extrusionOk="0" h="145732" w="56197">
                  <a:moveTo>
                    <a:pt x="0" y="0"/>
                  </a:moveTo>
                  <a:lnTo>
                    <a:pt x="0" y="18098"/>
                  </a:lnTo>
                  <a:lnTo>
                    <a:pt x="43815" y="30480"/>
                  </a:lnTo>
                  <a:cubicBezTo>
                    <a:pt x="51435" y="33338"/>
                    <a:pt x="56197" y="40005"/>
                    <a:pt x="56197" y="48578"/>
                  </a:cubicBezTo>
                  <a:lnTo>
                    <a:pt x="56197" y="14573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36"/>
            <p:cNvSpPr/>
            <p:nvPr/>
          </p:nvSpPr>
          <p:spPr>
            <a:xfrm>
              <a:off x="8306752" y="6044564"/>
              <a:ext cx="56197" cy="145732"/>
            </a:xfrm>
            <a:custGeom>
              <a:rect b="b" l="l" r="r" t="t"/>
              <a:pathLst>
                <a:path extrusionOk="0" h="145732" w="56197">
                  <a:moveTo>
                    <a:pt x="56198" y="0"/>
                  </a:moveTo>
                  <a:lnTo>
                    <a:pt x="56198" y="18098"/>
                  </a:lnTo>
                  <a:lnTo>
                    <a:pt x="12383" y="30480"/>
                  </a:lnTo>
                  <a:cubicBezTo>
                    <a:pt x="4763" y="33338"/>
                    <a:pt x="0" y="40005"/>
                    <a:pt x="0" y="48578"/>
                  </a:cubicBezTo>
                  <a:lnTo>
                    <a:pt x="0" y="14573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36"/>
            <p:cNvSpPr/>
            <p:nvPr/>
          </p:nvSpPr>
          <p:spPr>
            <a:xfrm>
              <a:off x="8420100" y="6110287"/>
              <a:ext cx="9525" cy="80962"/>
            </a:xfrm>
            <a:custGeom>
              <a:rect b="b" l="l" r="r" t="t"/>
              <a:pathLst>
                <a:path extrusionOk="0" h="80962" w="9525">
                  <a:moveTo>
                    <a:pt x="0" y="0"/>
                  </a:moveTo>
                  <a:lnTo>
                    <a:pt x="0" y="8096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36"/>
            <p:cNvSpPr/>
            <p:nvPr/>
          </p:nvSpPr>
          <p:spPr>
            <a:xfrm>
              <a:off x="8338185" y="6110287"/>
              <a:ext cx="9525" cy="152400"/>
            </a:xfrm>
            <a:custGeom>
              <a:rect b="b" l="l" r="r" t="t"/>
              <a:pathLst>
                <a:path extrusionOk="0" h="152400" w="9525">
                  <a:moveTo>
                    <a:pt x="0" y="0"/>
                  </a:moveTo>
                  <a:lnTo>
                    <a:pt x="0" y="152400"/>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36"/>
            <p:cNvSpPr/>
            <p:nvPr/>
          </p:nvSpPr>
          <p:spPr>
            <a:xfrm>
              <a:off x="8491537" y="5975985"/>
              <a:ext cx="65023" cy="76200"/>
            </a:xfrm>
            <a:custGeom>
              <a:rect b="b" l="l" r="r" t="t"/>
              <a:pathLst>
                <a:path extrusionOk="0" h="76200" w="65023">
                  <a:moveTo>
                    <a:pt x="61913" y="29527"/>
                  </a:moveTo>
                  <a:cubicBezTo>
                    <a:pt x="63818" y="29527"/>
                    <a:pt x="65723" y="32385"/>
                    <a:pt x="64770" y="34290"/>
                  </a:cubicBezTo>
                  <a:lnTo>
                    <a:pt x="64770" y="37147"/>
                  </a:lnTo>
                  <a:cubicBezTo>
                    <a:pt x="64770" y="41910"/>
                    <a:pt x="59055" y="49530"/>
                    <a:pt x="59055" y="49530"/>
                  </a:cubicBezTo>
                  <a:cubicBezTo>
                    <a:pt x="59055" y="63817"/>
                    <a:pt x="47625" y="76200"/>
                    <a:pt x="32385" y="76200"/>
                  </a:cubicBezTo>
                  <a:lnTo>
                    <a:pt x="32385" y="76200"/>
                  </a:lnTo>
                  <a:cubicBezTo>
                    <a:pt x="18098" y="76200"/>
                    <a:pt x="5715" y="64770"/>
                    <a:pt x="5715" y="49530"/>
                  </a:cubicBezTo>
                  <a:lnTo>
                    <a:pt x="5715" y="49530"/>
                  </a:lnTo>
                  <a:cubicBezTo>
                    <a:pt x="1905" y="46672"/>
                    <a:pt x="952" y="41910"/>
                    <a:pt x="0" y="37147"/>
                  </a:cubicBezTo>
                  <a:lnTo>
                    <a:pt x="0" y="34290"/>
                  </a:lnTo>
                  <a:cubicBezTo>
                    <a:pt x="0" y="32385"/>
                    <a:pt x="952" y="30480"/>
                    <a:pt x="2857" y="29527"/>
                  </a:cubicBezTo>
                  <a:lnTo>
                    <a:pt x="2857" y="25717"/>
                  </a:lnTo>
                  <a:cubicBezTo>
                    <a:pt x="2857" y="11430"/>
                    <a:pt x="14288" y="0"/>
                    <a:pt x="28575" y="0"/>
                  </a:cubicBezTo>
                  <a:lnTo>
                    <a:pt x="34290" y="0"/>
                  </a:lnTo>
                  <a:cubicBezTo>
                    <a:pt x="48577" y="0"/>
                    <a:pt x="60007" y="11430"/>
                    <a:pt x="60007" y="25717"/>
                  </a:cubicBezTo>
                  <a:lnTo>
                    <a:pt x="60007" y="29527"/>
                  </a:lnTo>
                  <a:close/>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36"/>
            <p:cNvSpPr/>
            <p:nvPr/>
          </p:nvSpPr>
          <p:spPr>
            <a:xfrm>
              <a:off x="8541067" y="6044564"/>
              <a:ext cx="56197" cy="145732"/>
            </a:xfrm>
            <a:custGeom>
              <a:rect b="b" l="l" r="r" t="t"/>
              <a:pathLst>
                <a:path extrusionOk="0" h="145732" w="56197">
                  <a:moveTo>
                    <a:pt x="0" y="0"/>
                  </a:moveTo>
                  <a:lnTo>
                    <a:pt x="0" y="18098"/>
                  </a:lnTo>
                  <a:lnTo>
                    <a:pt x="43815" y="30480"/>
                  </a:lnTo>
                  <a:cubicBezTo>
                    <a:pt x="51435" y="33338"/>
                    <a:pt x="56197" y="40005"/>
                    <a:pt x="56197" y="48578"/>
                  </a:cubicBezTo>
                  <a:lnTo>
                    <a:pt x="56197" y="14573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36"/>
            <p:cNvSpPr/>
            <p:nvPr/>
          </p:nvSpPr>
          <p:spPr>
            <a:xfrm>
              <a:off x="8452485" y="6044564"/>
              <a:ext cx="56197" cy="145732"/>
            </a:xfrm>
            <a:custGeom>
              <a:rect b="b" l="l" r="r" t="t"/>
              <a:pathLst>
                <a:path extrusionOk="0" h="145732" w="56197">
                  <a:moveTo>
                    <a:pt x="56197" y="0"/>
                  </a:moveTo>
                  <a:lnTo>
                    <a:pt x="56197" y="18098"/>
                  </a:lnTo>
                  <a:lnTo>
                    <a:pt x="12382" y="30480"/>
                  </a:lnTo>
                  <a:cubicBezTo>
                    <a:pt x="4763" y="33338"/>
                    <a:pt x="0" y="40005"/>
                    <a:pt x="0" y="48578"/>
                  </a:cubicBezTo>
                  <a:lnTo>
                    <a:pt x="0" y="14573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36"/>
            <p:cNvSpPr/>
            <p:nvPr/>
          </p:nvSpPr>
          <p:spPr>
            <a:xfrm>
              <a:off x="8565832" y="6110287"/>
              <a:ext cx="9525" cy="80962"/>
            </a:xfrm>
            <a:custGeom>
              <a:rect b="b" l="l" r="r" t="t"/>
              <a:pathLst>
                <a:path extrusionOk="0" h="80962" w="9525">
                  <a:moveTo>
                    <a:pt x="0" y="0"/>
                  </a:moveTo>
                  <a:lnTo>
                    <a:pt x="0" y="8096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36"/>
            <p:cNvSpPr/>
            <p:nvPr/>
          </p:nvSpPr>
          <p:spPr>
            <a:xfrm>
              <a:off x="8483917" y="6110287"/>
              <a:ext cx="9525" cy="80962"/>
            </a:xfrm>
            <a:custGeom>
              <a:rect b="b" l="l" r="r" t="t"/>
              <a:pathLst>
                <a:path extrusionOk="0" h="80962" w="9525">
                  <a:moveTo>
                    <a:pt x="0" y="0"/>
                  </a:moveTo>
                  <a:lnTo>
                    <a:pt x="0" y="8096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36"/>
            <p:cNvSpPr/>
            <p:nvPr/>
          </p:nvSpPr>
          <p:spPr>
            <a:xfrm>
              <a:off x="8637269" y="5975985"/>
              <a:ext cx="65023" cy="76200"/>
            </a:xfrm>
            <a:custGeom>
              <a:rect b="b" l="l" r="r" t="t"/>
              <a:pathLst>
                <a:path extrusionOk="0" h="76200" w="65023">
                  <a:moveTo>
                    <a:pt x="61913" y="29527"/>
                  </a:moveTo>
                  <a:cubicBezTo>
                    <a:pt x="63818" y="29527"/>
                    <a:pt x="65723" y="32385"/>
                    <a:pt x="64770" y="34290"/>
                  </a:cubicBezTo>
                  <a:lnTo>
                    <a:pt x="64770" y="37147"/>
                  </a:lnTo>
                  <a:cubicBezTo>
                    <a:pt x="64770" y="41910"/>
                    <a:pt x="59055" y="49530"/>
                    <a:pt x="59055" y="49530"/>
                  </a:cubicBezTo>
                  <a:cubicBezTo>
                    <a:pt x="59055" y="63817"/>
                    <a:pt x="47625" y="76200"/>
                    <a:pt x="32385" y="76200"/>
                  </a:cubicBezTo>
                  <a:lnTo>
                    <a:pt x="32385" y="76200"/>
                  </a:lnTo>
                  <a:cubicBezTo>
                    <a:pt x="18098" y="76200"/>
                    <a:pt x="5715" y="64770"/>
                    <a:pt x="5715" y="49530"/>
                  </a:cubicBezTo>
                  <a:lnTo>
                    <a:pt x="5715" y="49530"/>
                  </a:lnTo>
                  <a:cubicBezTo>
                    <a:pt x="1905" y="46672"/>
                    <a:pt x="953" y="41910"/>
                    <a:pt x="0" y="37147"/>
                  </a:cubicBezTo>
                  <a:lnTo>
                    <a:pt x="0" y="34290"/>
                  </a:lnTo>
                  <a:cubicBezTo>
                    <a:pt x="0" y="32385"/>
                    <a:pt x="953" y="30480"/>
                    <a:pt x="2857" y="29527"/>
                  </a:cubicBezTo>
                  <a:lnTo>
                    <a:pt x="2857" y="25717"/>
                  </a:lnTo>
                  <a:cubicBezTo>
                    <a:pt x="2857" y="11430"/>
                    <a:pt x="14288" y="0"/>
                    <a:pt x="28575" y="0"/>
                  </a:cubicBezTo>
                  <a:lnTo>
                    <a:pt x="34290" y="0"/>
                  </a:lnTo>
                  <a:cubicBezTo>
                    <a:pt x="48578" y="0"/>
                    <a:pt x="60007" y="11430"/>
                    <a:pt x="60007" y="25717"/>
                  </a:cubicBezTo>
                  <a:lnTo>
                    <a:pt x="60007" y="29527"/>
                  </a:lnTo>
                  <a:close/>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36"/>
            <p:cNvSpPr/>
            <p:nvPr/>
          </p:nvSpPr>
          <p:spPr>
            <a:xfrm>
              <a:off x="8686800" y="6044564"/>
              <a:ext cx="56197" cy="48577"/>
            </a:xfrm>
            <a:custGeom>
              <a:rect b="b" l="l" r="r" t="t"/>
              <a:pathLst>
                <a:path extrusionOk="0" h="48577" w="56197">
                  <a:moveTo>
                    <a:pt x="0" y="0"/>
                  </a:moveTo>
                  <a:lnTo>
                    <a:pt x="0" y="18098"/>
                  </a:lnTo>
                  <a:lnTo>
                    <a:pt x="43815" y="30480"/>
                  </a:lnTo>
                  <a:cubicBezTo>
                    <a:pt x="51435" y="33338"/>
                    <a:pt x="56198" y="40005"/>
                    <a:pt x="56198" y="48578"/>
                  </a:cubicBez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36"/>
            <p:cNvSpPr/>
            <p:nvPr/>
          </p:nvSpPr>
          <p:spPr>
            <a:xfrm>
              <a:off x="8598217" y="6044564"/>
              <a:ext cx="56197" cy="145732"/>
            </a:xfrm>
            <a:custGeom>
              <a:rect b="b" l="l" r="r" t="t"/>
              <a:pathLst>
                <a:path extrusionOk="0" h="145732" w="56197">
                  <a:moveTo>
                    <a:pt x="56197" y="0"/>
                  </a:moveTo>
                  <a:lnTo>
                    <a:pt x="56197" y="18098"/>
                  </a:lnTo>
                  <a:lnTo>
                    <a:pt x="12382" y="30480"/>
                  </a:lnTo>
                  <a:cubicBezTo>
                    <a:pt x="4763" y="33338"/>
                    <a:pt x="0" y="40005"/>
                    <a:pt x="0" y="48578"/>
                  </a:cubicBezTo>
                  <a:lnTo>
                    <a:pt x="0" y="14573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36"/>
            <p:cNvSpPr/>
            <p:nvPr/>
          </p:nvSpPr>
          <p:spPr>
            <a:xfrm>
              <a:off x="8711565" y="6110287"/>
              <a:ext cx="9525" cy="152400"/>
            </a:xfrm>
            <a:custGeom>
              <a:rect b="b" l="l" r="r" t="t"/>
              <a:pathLst>
                <a:path extrusionOk="0" h="152400" w="9525">
                  <a:moveTo>
                    <a:pt x="0" y="0"/>
                  </a:moveTo>
                  <a:lnTo>
                    <a:pt x="0" y="152400"/>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36"/>
            <p:cNvSpPr/>
            <p:nvPr/>
          </p:nvSpPr>
          <p:spPr>
            <a:xfrm>
              <a:off x="8629650" y="6110287"/>
              <a:ext cx="9525" cy="80962"/>
            </a:xfrm>
            <a:custGeom>
              <a:rect b="b" l="l" r="r" t="t"/>
              <a:pathLst>
                <a:path extrusionOk="0" h="80962" w="9525">
                  <a:moveTo>
                    <a:pt x="0" y="0"/>
                  </a:moveTo>
                  <a:lnTo>
                    <a:pt x="0" y="80963"/>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36"/>
            <p:cNvSpPr/>
            <p:nvPr/>
          </p:nvSpPr>
          <p:spPr>
            <a:xfrm>
              <a:off x="8743950" y="6094095"/>
              <a:ext cx="9525" cy="97155"/>
            </a:xfrm>
            <a:custGeom>
              <a:rect b="b" l="l" r="r" t="t"/>
              <a:pathLst>
                <a:path extrusionOk="0" h="97155" w="9525">
                  <a:moveTo>
                    <a:pt x="0" y="0"/>
                  </a:moveTo>
                  <a:lnTo>
                    <a:pt x="0" y="97155"/>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36"/>
            <p:cNvSpPr/>
            <p:nvPr/>
          </p:nvSpPr>
          <p:spPr>
            <a:xfrm>
              <a:off x="8629650" y="6191250"/>
              <a:ext cx="81914" cy="71437"/>
            </a:xfrm>
            <a:custGeom>
              <a:rect b="b" l="l" r="r" t="t"/>
              <a:pathLst>
                <a:path extrusionOk="0" h="71437" w="81914">
                  <a:moveTo>
                    <a:pt x="81915" y="0"/>
                  </a:moveTo>
                  <a:lnTo>
                    <a:pt x="0" y="0"/>
                  </a:lnTo>
                  <a:lnTo>
                    <a:pt x="0" y="71438"/>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36"/>
            <p:cNvSpPr/>
            <p:nvPr/>
          </p:nvSpPr>
          <p:spPr>
            <a:xfrm>
              <a:off x="8483917" y="6191250"/>
              <a:ext cx="81914" cy="71437"/>
            </a:xfrm>
            <a:custGeom>
              <a:rect b="b" l="l" r="r" t="t"/>
              <a:pathLst>
                <a:path extrusionOk="0" h="71437" w="81914">
                  <a:moveTo>
                    <a:pt x="81915" y="71438"/>
                  </a:moveTo>
                  <a:lnTo>
                    <a:pt x="81915" y="0"/>
                  </a:lnTo>
                  <a:lnTo>
                    <a:pt x="0" y="0"/>
                  </a:lnTo>
                  <a:lnTo>
                    <a:pt x="0" y="71438"/>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36"/>
            <p:cNvSpPr/>
            <p:nvPr/>
          </p:nvSpPr>
          <p:spPr>
            <a:xfrm>
              <a:off x="8524875" y="6221730"/>
              <a:ext cx="9525" cy="40957"/>
            </a:xfrm>
            <a:custGeom>
              <a:rect b="b" l="l" r="r" t="t"/>
              <a:pathLst>
                <a:path extrusionOk="0" h="40957" w="9525">
                  <a:moveTo>
                    <a:pt x="0" y="0"/>
                  </a:moveTo>
                  <a:lnTo>
                    <a:pt x="0" y="40958"/>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36"/>
            <p:cNvSpPr/>
            <p:nvPr/>
          </p:nvSpPr>
          <p:spPr>
            <a:xfrm>
              <a:off x="8338185" y="6191250"/>
              <a:ext cx="81914" cy="71437"/>
            </a:xfrm>
            <a:custGeom>
              <a:rect b="b" l="l" r="r" t="t"/>
              <a:pathLst>
                <a:path extrusionOk="0" h="71437" w="81914">
                  <a:moveTo>
                    <a:pt x="81915" y="71438"/>
                  </a:moveTo>
                  <a:lnTo>
                    <a:pt x="81915" y="0"/>
                  </a:lnTo>
                  <a:lnTo>
                    <a:pt x="0" y="0"/>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34" name="Google Shape;534;p36"/>
          <p:cNvSpPr/>
          <p:nvPr/>
        </p:nvSpPr>
        <p:spPr>
          <a:xfrm>
            <a:off x="1366492" y="3041845"/>
            <a:ext cx="18684" cy="80340"/>
          </a:xfrm>
          <a:custGeom>
            <a:rect b="b" l="l" r="r" t="t"/>
            <a:pathLst>
              <a:path extrusionOk="0" h="40957" w="9525">
                <a:moveTo>
                  <a:pt x="0" y="0"/>
                </a:moveTo>
                <a:lnTo>
                  <a:pt x="0" y="40958"/>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36"/>
          <p:cNvSpPr/>
          <p:nvPr/>
        </p:nvSpPr>
        <p:spPr>
          <a:xfrm>
            <a:off x="794761" y="3041845"/>
            <a:ext cx="18684" cy="80340"/>
          </a:xfrm>
          <a:custGeom>
            <a:rect b="b" l="l" r="r" t="t"/>
            <a:pathLst>
              <a:path extrusionOk="0" h="40957" w="9525">
                <a:moveTo>
                  <a:pt x="0" y="0"/>
                </a:moveTo>
                <a:lnTo>
                  <a:pt x="0" y="40958"/>
                </a:lnTo>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36" name="Google Shape;536;p36"/>
          <p:cNvGrpSpPr/>
          <p:nvPr/>
        </p:nvGrpSpPr>
        <p:grpSpPr>
          <a:xfrm>
            <a:off x="654632" y="2105774"/>
            <a:ext cx="855726" cy="513810"/>
            <a:chOff x="8307705" y="5744527"/>
            <a:chExt cx="436244" cy="261937"/>
          </a:xfrm>
        </p:grpSpPr>
        <p:sp>
          <p:nvSpPr>
            <p:cNvPr id="537" name="Google Shape;537;p36"/>
            <p:cNvSpPr/>
            <p:nvPr/>
          </p:nvSpPr>
          <p:spPr>
            <a:xfrm>
              <a:off x="8307705" y="5744527"/>
              <a:ext cx="436244" cy="261937"/>
            </a:xfrm>
            <a:custGeom>
              <a:rect b="b" l="l" r="r" t="t"/>
              <a:pathLst>
                <a:path extrusionOk="0" h="261937" w="436244">
                  <a:moveTo>
                    <a:pt x="419100" y="261938"/>
                  </a:moveTo>
                  <a:lnTo>
                    <a:pt x="436245" y="261938"/>
                  </a:lnTo>
                  <a:lnTo>
                    <a:pt x="436245" y="174308"/>
                  </a:lnTo>
                  <a:lnTo>
                    <a:pt x="383857" y="174308"/>
                  </a:lnTo>
                  <a:cubicBezTo>
                    <a:pt x="380047" y="159068"/>
                    <a:pt x="374332" y="144780"/>
                    <a:pt x="366713" y="131445"/>
                  </a:cubicBezTo>
                  <a:lnTo>
                    <a:pt x="403860" y="94298"/>
                  </a:lnTo>
                  <a:lnTo>
                    <a:pt x="341947" y="32385"/>
                  </a:lnTo>
                  <a:lnTo>
                    <a:pt x="304800" y="69533"/>
                  </a:lnTo>
                  <a:cubicBezTo>
                    <a:pt x="291465" y="61913"/>
                    <a:pt x="277177" y="56198"/>
                    <a:pt x="261938" y="52388"/>
                  </a:cubicBezTo>
                  <a:lnTo>
                    <a:pt x="261938" y="0"/>
                  </a:lnTo>
                  <a:lnTo>
                    <a:pt x="174307" y="0"/>
                  </a:lnTo>
                  <a:lnTo>
                    <a:pt x="174307" y="52388"/>
                  </a:lnTo>
                  <a:cubicBezTo>
                    <a:pt x="159068" y="56198"/>
                    <a:pt x="144780" y="61913"/>
                    <a:pt x="131445" y="69533"/>
                  </a:cubicBezTo>
                  <a:lnTo>
                    <a:pt x="94297" y="32385"/>
                  </a:lnTo>
                  <a:lnTo>
                    <a:pt x="32385" y="94298"/>
                  </a:lnTo>
                  <a:lnTo>
                    <a:pt x="69532" y="131445"/>
                  </a:lnTo>
                  <a:cubicBezTo>
                    <a:pt x="61913" y="144780"/>
                    <a:pt x="56197" y="159068"/>
                    <a:pt x="52388" y="174308"/>
                  </a:cubicBezTo>
                  <a:lnTo>
                    <a:pt x="0" y="174308"/>
                  </a:lnTo>
                  <a:lnTo>
                    <a:pt x="0" y="261938"/>
                  </a:lnTo>
                  <a:lnTo>
                    <a:pt x="19050" y="261938"/>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36"/>
            <p:cNvSpPr/>
            <p:nvPr/>
          </p:nvSpPr>
          <p:spPr>
            <a:xfrm>
              <a:off x="8429625" y="5867400"/>
              <a:ext cx="190500" cy="95250"/>
            </a:xfrm>
            <a:custGeom>
              <a:rect b="b" l="l" r="r" t="t"/>
              <a:pathLst>
                <a:path extrusionOk="0" h="95250" w="190500">
                  <a:moveTo>
                    <a:pt x="0" y="95250"/>
                  </a:moveTo>
                  <a:cubicBezTo>
                    <a:pt x="0" y="42863"/>
                    <a:pt x="42863" y="0"/>
                    <a:pt x="95250" y="0"/>
                  </a:cubicBezTo>
                  <a:cubicBezTo>
                    <a:pt x="147638" y="0"/>
                    <a:pt x="190500" y="42863"/>
                    <a:pt x="190500" y="95250"/>
                  </a:cubicBez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39" name="Google Shape;539;p36"/>
          <p:cNvSpPr/>
          <p:nvPr/>
        </p:nvSpPr>
        <p:spPr>
          <a:xfrm>
            <a:off x="1727093" y="2270942"/>
            <a:ext cx="3910520" cy="584887"/>
          </a:xfrm>
          <a:prstGeom prst="rect">
            <a:avLst/>
          </a:prstGeom>
          <a:noFill/>
          <a:ln>
            <a:noFill/>
          </a:ln>
        </p:spPr>
        <p:txBody>
          <a:bodyPr anchorCtr="0" anchor="t" bIns="45700" lIns="91425" spcFirstLastPara="1" rIns="91425" wrap="square" tIns="108000">
            <a:noAutofit/>
          </a:bodyPr>
          <a:lstStyle/>
          <a:p>
            <a:pPr indent="0" lvl="0" marL="0" marR="0" rtl="0" algn="l">
              <a:lnSpc>
                <a:spcPct val="100000"/>
              </a:lnSpc>
              <a:spcBef>
                <a:spcPts val="0"/>
              </a:spcBef>
              <a:spcAft>
                <a:spcPts val="0"/>
              </a:spcAft>
              <a:buNone/>
            </a:pPr>
            <a:r>
              <a:rPr b="0" i="0" lang="en-US" sz="2800" u="none" cap="none" strike="noStrike">
                <a:solidFill>
                  <a:schemeClr val="accent1"/>
                </a:solidFill>
                <a:latin typeface="Martel Sans SemiBold"/>
                <a:ea typeface="Martel Sans SemiBold"/>
                <a:cs typeface="Martel Sans SemiBold"/>
                <a:sym typeface="Martel Sans SemiBold"/>
              </a:rPr>
              <a:t>Ressources limitées</a:t>
            </a:r>
            <a:endParaRPr b="0" i="0" sz="1400" u="none" cap="none" strike="noStrike">
              <a:solidFill>
                <a:srgbClr val="000000"/>
              </a:solidFill>
              <a:latin typeface="Arial"/>
              <a:ea typeface="Arial"/>
              <a:cs typeface="Arial"/>
              <a:sym typeface="Arial"/>
            </a:endParaRPr>
          </a:p>
        </p:txBody>
      </p:sp>
      <p:sp>
        <p:nvSpPr>
          <p:cNvPr id="540" name="Google Shape;540;p36"/>
          <p:cNvSpPr/>
          <p:nvPr/>
        </p:nvSpPr>
        <p:spPr>
          <a:xfrm>
            <a:off x="1748359" y="2781676"/>
            <a:ext cx="3628186" cy="970855"/>
          </a:xfrm>
          <a:prstGeom prst="rect">
            <a:avLst/>
          </a:prstGeom>
          <a:noFill/>
          <a:ln>
            <a:noFill/>
          </a:ln>
        </p:spPr>
        <p:txBody>
          <a:bodyPr anchorCtr="0" anchor="t" bIns="45700" lIns="91425" spcFirstLastPara="1" rIns="91425" wrap="square" tIns="108000">
            <a:noAutofit/>
          </a:bodyPr>
          <a:lstStyle/>
          <a:p>
            <a:pPr indent="0" lvl="0" marL="0" marR="0" rtl="0" algn="l">
              <a:lnSpc>
                <a:spcPct val="95000"/>
              </a:lnSpc>
              <a:spcBef>
                <a:spcPts val="0"/>
              </a:spcBef>
              <a:spcAft>
                <a:spcPts val="0"/>
              </a:spcAft>
              <a:buNone/>
            </a:pPr>
            <a:r>
              <a:rPr b="0" i="0" lang="en-US" sz="1600" u="none" cap="none" strike="noStrike">
                <a:solidFill>
                  <a:schemeClr val="dk2"/>
                </a:solidFill>
                <a:latin typeface="Martel Sans Light"/>
                <a:ea typeface="Martel Sans Light"/>
                <a:cs typeface="Martel Sans Light"/>
                <a:sym typeface="Martel Sans Light"/>
              </a:rPr>
              <a:t>Budget, personnel et temps limités</a:t>
            </a:r>
            <a:endParaRPr b="0" i="0" sz="1600" u="none" cap="none" strike="noStrike">
              <a:solidFill>
                <a:schemeClr val="dk2"/>
              </a:solidFill>
              <a:latin typeface="Martel Sans Light"/>
              <a:ea typeface="Martel Sans Light"/>
              <a:cs typeface="Martel Sans Light"/>
              <a:sym typeface="Martel Sans Light"/>
            </a:endParaRPr>
          </a:p>
        </p:txBody>
      </p:sp>
      <p:sp>
        <p:nvSpPr>
          <p:cNvPr id="541" name="Google Shape;541;p36"/>
          <p:cNvSpPr/>
          <p:nvPr/>
        </p:nvSpPr>
        <p:spPr>
          <a:xfrm>
            <a:off x="6660600" y="2270942"/>
            <a:ext cx="3571040" cy="584887"/>
          </a:xfrm>
          <a:prstGeom prst="rect">
            <a:avLst/>
          </a:prstGeom>
          <a:noFill/>
          <a:ln>
            <a:noFill/>
          </a:ln>
        </p:spPr>
        <p:txBody>
          <a:bodyPr anchorCtr="0" anchor="t" bIns="45700" lIns="91425" spcFirstLastPara="1" rIns="91425" wrap="square" tIns="108000">
            <a:noAutofit/>
          </a:bodyPr>
          <a:lstStyle/>
          <a:p>
            <a:pPr indent="0" lvl="0" marL="0" marR="0" rtl="0" algn="l">
              <a:lnSpc>
                <a:spcPct val="100000"/>
              </a:lnSpc>
              <a:spcBef>
                <a:spcPts val="0"/>
              </a:spcBef>
              <a:spcAft>
                <a:spcPts val="0"/>
              </a:spcAft>
              <a:buNone/>
            </a:pPr>
            <a:r>
              <a:rPr b="0" i="0" lang="en-US" sz="2800" u="none" cap="none" strike="noStrike">
                <a:solidFill>
                  <a:schemeClr val="accent1"/>
                </a:solidFill>
                <a:latin typeface="Martel Sans SemiBold"/>
                <a:ea typeface="Martel Sans SemiBold"/>
                <a:cs typeface="Martel Sans SemiBold"/>
                <a:sym typeface="Martel Sans SemiBold"/>
              </a:rPr>
              <a:t>Complexité</a:t>
            </a:r>
            <a:endParaRPr b="0" i="0" sz="1400" u="none" cap="none" strike="noStrike">
              <a:solidFill>
                <a:srgbClr val="000000"/>
              </a:solidFill>
              <a:latin typeface="Arial"/>
              <a:ea typeface="Arial"/>
              <a:cs typeface="Arial"/>
              <a:sym typeface="Arial"/>
            </a:endParaRPr>
          </a:p>
        </p:txBody>
      </p:sp>
      <p:sp>
        <p:nvSpPr>
          <p:cNvPr id="542" name="Google Shape;542;p36"/>
          <p:cNvSpPr/>
          <p:nvPr/>
        </p:nvSpPr>
        <p:spPr>
          <a:xfrm>
            <a:off x="6681866" y="2781676"/>
            <a:ext cx="3313278" cy="970855"/>
          </a:xfrm>
          <a:prstGeom prst="rect">
            <a:avLst/>
          </a:prstGeom>
          <a:noFill/>
          <a:ln>
            <a:noFill/>
          </a:ln>
        </p:spPr>
        <p:txBody>
          <a:bodyPr anchorCtr="0" anchor="t" bIns="45700" lIns="91425" spcFirstLastPara="1" rIns="91425" wrap="square" tIns="108000">
            <a:noAutofit/>
          </a:bodyPr>
          <a:lstStyle/>
          <a:p>
            <a:pPr indent="0" lvl="0" marL="0" marR="0" rtl="0" algn="l">
              <a:lnSpc>
                <a:spcPct val="126250"/>
              </a:lnSpc>
              <a:spcBef>
                <a:spcPts val="0"/>
              </a:spcBef>
              <a:spcAft>
                <a:spcPts val="0"/>
              </a:spcAft>
              <a:buNone/>
            </a:pPr>
            <a:r>
              <a:rPr b="0" i="0" lang="en-US" sz="1600" u="none" cap="none" strike="noStrike">
                <a:solidFill>
                  <a:schemeClr val="dk2"/>
                </a:solidFill>
                <a:latin typeface="Martel Sans Light"/>
                <a:ea typeface="Martel Sans Light"/>
                <a:cs typeface="Martel Sans Light"/>
                <a:sym typeface="Martel Sans Light"/>
              </a:rPr>
              <a:t>Déploiement de l’infrastructure et gestion des applications</a:t>
            </a:r>
            <a:endParaRPr b="0" i="0" sz="1600" u="none" cap="none" strike="noStrike">
              <a:solidFill>
                <a:schemeClr val="dk2"/>
              </a:solidFill>
              <a:latin typeface="Martel Sans Light"/>
              <a:ea typeface="Martel Sans Light"/>
              <a:cs typeface="Martel Sans Light"/>
              <a:sym typeface="Martel Sans Light"/>
            </a:endParaRPr>
          </a:p>
        </p:txBody>
      </p:sp>
      <p:sp>
        <p:nvSpPr>
          <p:cNvPr id="543" name="Google Shape;543;p36"/>
          <p:cNvSpPr/>
          <p:nvPr/>
        </p:nvSpPr>
        <p:spPr>
          <a:xfrm>
            <a:off x="1727093" y="3714810"/>
            <a:ext cx="3571040" cy="584887"/>
          </a:xfrm>
          <a:prstGeom prst="rect">
            <a:avLst/>
          </a:prstGeom>
          <a:noFill/>
          <a:ln>
            <a:noFill/>
          </a:ln>
        </p:spPr>
        <p:txBody>
          <a:bodyPr anchorCtr="0" anchor="t" bIns="45700" lIns="91425" spcFirstLastPara="1" rIns="91425" wrap="square" tIns="108000">
            <a:noAutofit/>
          </a:bodyPr>
          <a:lstStyle/>
          <a:p>
            <a:pPr indent="0" lvl="0" marL="0" marR="0" rtl="0" algn="l">
              <a:lnSpc>
                <a:spcPct val="109285"/>
              </a:lnSpc>
              <a:spcBef>
                <a:spcPts val="0"/>
              </a:spcBef>
              <a:spcAft>
                <a:spcPts val="0"/>
              </a:spcAft>
              <a:buNone/>
            </a:pPr>
            <a:r>
              <a:rPr b="0" i="0" lang="en-US" sz="2800" u="none" cap="none" strike="noStrike">
                <a:solidFill>
                  <a:schemeClr val="accent1"/>
                </a:solidFill>
                <a:latin typeface="Martel Sans SemiBold"/>
                <a:ea typeface="Martel Sans SemiBold"/>
                <a:cs typeface="Martel Sans SemiBold"/>
                <a:sym typeface="Martel Sans SemiBold"/>
              </a:rPr>
              <a:t>Performance et disponibilité</a:t>
            </a:r>
            <a:endParaRPr b="0" i="0" sz="1400" u="none" cap="none" strike="noStrike">
              <a:solidFill>
                <a:srgbClr val="000000"/>
              </a:solidFill>
              <a:latin typeface="Arial"/>
              <a:ea typeface="Arial"/>
              <a:cs typeface="Arial"/>
              <a:sym typeface="Arial"/>
            </a:endParaRPr>
          </a:p>
        </p:txBody>
      </p:sp>
      <p:sp>
        <p:nvSpPr>
          <p:cNvPr id="544" name="Google Shape;544;p36"/>
          <p:cNvSpPr/>
          <p:nvPr/>
        </p:nvSpPr>
        <p:spPr>
          <a:xfrm>
            <a:off x="1748358" y="4575339"/>
            <a:ext cx="4036845" cy="970855"/>
          </a:xfrm>
          <a:prstGeom prst="rect">
            <a:avLst/>
          </a:prstGeom>
          <a:noFill/>
          <a:ln>
            <a:noFill/>
          </a:ln>
        </p:spPr>
        <p:txBody>
          <a:bodyPr anchorCtr="0" anchor="t" bIns="45700" lIns="91425" spcFirstLastPara="1" rIns="91425" wrap="square" tIns="108000">
            <a:noAutofit/>
          </a:bodyPr>
          <a:lstStyle/>
          <a:p>
            <a:pPr indent="0" lvl="0" marL="0" marR="0" rtl="0" algn="l">
              <a:lnSpc>
                <a:spcPct val="126250"/>
              </a:lnSpc>
              <a:spcBef>
                <a:spcPts val="0"/>
              </a:spcBef>
              <a:spcAft>
                <a:spcPts val="0"/>
              </a:spcAft>
              <a:buNone/>
            </a:pPr>
            <a:r>
              <a:rPr b="0" i="0" lang="en-US" sz="1600" u="none" cap="none" strike="noStrike">
                <a:solidFill>
                  <a:schemeClr val="dk2"/>
                </a:solidFill>
                <a:latin typeface="Martel Sans Light"/>
                <a:ea typeface="Martel Sans Light"/>
                <a:cs typeface="Martel Sans Light"/>
                <a:sym typeface="Martel Sans Light"/>
              </a:rPr>
              <a:t>Maximiser les performances, minimiser les temps d’arrêt (planifiés ou non planifiés)</a:t>
            </a:r>
            <a:endParaRPr b="0" i="0" sz="1600" u="none" cap="none" strike="noStrike">
              <a:solidFill>
                <a:schemeClr val="dk2"/>
              </a:solidFill>
              <a:latin typeface="Martel Sans Light"/>
              <a:ea typeface="Martel Sans Light"/>
              <a:cs typeface="Martel Sans Light"/>
              <a:sym typeface="Martel Sans Light"/>
            </a:endParaRPr>
          </a:p>
        </p:txBody>
      </p:sp>
      <p:sp>
        <p:nvSpPr>
          <p:cNvPr id="545" name="Google Shape;545;p36"/>
          <p:cNvSpPr/>
          <p:nvPr/>
        </p:nvSpPr>
        <p:spPr>
          <a:xfrm>
            <a:off x="6660600" y="3704177"/>
            <a:ext cx="3571040" cy="584887"/>
          </a:xfrm>
          <a:prstGeom prst="rect">
            <a:avLst/>
          </a:prstGeom>
          <a:noFill/>
          <a:ln>
            <a:noFill/>
          </a:ln>
        </p:spPr>
        <p:txBody>
          <a:bodyPr anchorCtr="0" anchor="t" bIns="45700" lIns="91425" spcFirstLastPara="1" rIns="91425" wrap="square" tIns="108000">
            <a:noAutofit/>
          </a:bodyPr>
          <a:lstStyle/>
          <a:p>
            <a:pPr indent="0" lvl="0" marL="0" marR="0" rtl="0" algn="l">
              <a:lnSpc>
                <a:spcPct val="100000"/>
              </a:lnSpc>
              <a:spcBef>
                <a:spcPts val="0"/>
              </a:spcBef>
              <a:spcAft>
                <a:spcPts val="0"/>
              </a:spcAft>
              <a:buNone/>
            </a:pPr>
            <a:r>
              <a:rPr b="0" i="0" lang="en-US" sz="2800" u="none" cap="none" strike="noStrike">
                <a:solidFill>
                  <a:schemeClr val="accent1"/>
                </a:solidFill>
                <a:latin typeface="Martel Sans SemiBold"/>
                <a:ea typeface="Martel Sans SemiBold"/>
                <a:cs typeface="Martel Sans SemiBold"/>
                <a:sym typeface="Martel Sans SemiBold"/>
              </a:rPr>
              <a:t>Flexibilité</a:t>
            </a:r>
            <a:endParaRPr b="0" i="0" sz="1400" u="none" cap="none" strike="noStrike">
              <a:solidFill>
                <a:srgbClr val="000000"/>
              </a:solidFill>
              <a:latin typeface="Arial"/>
              <a:ea typeface="Arial"/>
              <a:cs typeface="Arial"/>
              <a:sym typeface="Arial"/>
            </a:endParaRPr>
          </a:p>
        </p:txBody>
      </p:sp>
      <p:sp>
        <p:nvSpPr>
          <p:cNvPr id="546" name="Google Shape;546;p36"/>
          <p:cNvSpPr/>
          <p:nvPr/>
        </p:nvSpPr>
        <p:spPr>
          <a:xfrm>
            <a:off x="6681866" y="4214911"/>
            <a:ext cx="3313278" cy="1179279"/>
          </a:xfrm>
          <a:prstGeom prst="rect">
            <a:avLst/>
          </a:prstGeom>
          <a:noFill/>
          <a:ln>
            <a:noFill/>
          </a:ln>
        </p:spPr>
        <p:txBody>
          <a:bodyPr anchorCtr="0" anchor="t" bIns="45700" lIns="91425" spcFirstLastPara="1" rIns="91425" wrap="square" tIns="108000">
            <a:noAutofit/>
          </a:bodyPr>
          <a:lstStyle/>
          <a:p>
            <a:pPr indent="0" lvl="0" marL="0" marR="0" rtl="0" algn="l">
              <a:lnSpc>
                <a:spcPct val="126250"/>
              </a:lnSpc>
              <a:spcBef>
                <a:spcPts val="0"/>
              </a:spcBef>
              <a:spcAft>
                <a:spcPts val="0"/>
              </a:spcAft>
              <a:buClr>
                <a:srgbClr val="000000"/>
              </a:buClr>
              <a:buSzPts val="1600"/>
              <a:buFont typeface="Arial"/>
              <a:buNone/>
            </a:pPr>
            <a:r>
              <a:rPr b="0" i="0" lang="en-US" sz="1600" u="none" cap="none" strike="noStrike">
                <a:solidFill>
                  <a:schemeClr val="dk2"/>
                </a:solidFill>
                <a:latin typeface="Martel Sans Light"/>
                <a:ea typeface="Martel Sans Light"/>
                <a:cs typeface="Martel Sans Light"/>
                <a:sym typeface="Martel Sans Light"/>
              </a:rPr>
              <a:t>Liberté de choix du matériel, des applications..</a:t>
            </a:r>
            <a:endParaRPr/>
          </a:p>
          <a:p>
            <a:pPr indent="0" lvl="0" marL="0" marR="0" rtl="0" algn="l">
              <a:lnSpc>
                <a:spcPct val="126250"/>
              </a:lnSpc>
              <a:spcBef>
                <a:spcPts val="0"/>
              </a:spcBef>
              <a:spcAft>
                <a:spcPts val="0"/>
              </a:spcAft>
              <a:buClr>
                <a:srgbClr val="000000"/>
              </a:buClr>
              <a:buSzPts val="1600"/>
              <a:buFont typeface="Arial"/>
              <a:buNone/>
            </a:pPr>
            <a:r>
              <a:rPr b="0" i="0" lang="en-US" sz="1600" u="none" cap="none" strike="noStrike">
                <a:solidFill>
                  <a:schemeClr val="dk2"/>
                </a:solidFill>
                <a:latin typeface="Martel Sans Light"/>
                <a:ea typeface="Martel Sans Light"/>
                <a:cs typeface="Martel Sans Light"/>
                <a:sym typeface="Martel Sans Light"/>
              </a:rPr>
              <a:t>Evolutions simplifiées</a:t>
            </a:r>
            <a:endParaRPr/>
          </a:p>
        </p:txBody>
      </p:sp>
      <p:grpSp>
        <p:nvGrpSpPr>
          <p:cNvPr id="547" name="Google Shape;547;p36"/>
          <p:cNvGrpSpPr/>
          <p:nvPr/>
        </p:nvGrpSpPr>
        <p:grpSpPr>
          <a:xfrm>
            <a:off x="5662948" y="2100096"/>
            <a:ext cx="924088" cy="881933"/>
            <a:chOff x="5025390" y="1692592"/>
            <a:chExt cx="521969" cy="498158"/>
          </a:xfrm>
        </p:grpSpPr>
        <p:grpSp>
          <p:nvGrpSpPr>
            <p:cNvPr id="548" name="Google Shape;548;p36"/>
            <p:cNvGrpSpPr/>
            <p:nvPr/>
          </p:nvGrpSpPr>
          <p:grpSpPr>
            <a:xfrm>
              <a:off x="5049202" y="1977390"/>
              <a:ext cx="384810" cy="213360"/>
              <a:chOff x="5049202" y="1977390"/>
              <a:chExt cx="384810" cy="213360"/>
            </a:xfrm>
          </p:grpSpPr>
          <p:sp>
            <p:nvSpPr>
              <p:cNvPr id="549" name="Google Shape;549;p36"/>
              <p:cNvSpPr/>
              <p:nvPr/>
            </p:nvSpPr>
            <p:spPr>
              <a:xfrm>
                <a:off x="5049202" y="1977390"/>
                <a:ext cx="51434" cy="123825"/>
              </a:xfrm>
              <a:custGeom>
                <a:rect b="b" l="l" r="r" t="t"/>
                <a:pathLst>
                  <a:path extrusionOk="0" h="123825" w="51434">
                    <a:moveTo>
                      <a:pt x="0" y="0"/>
                    </a:moveTo>
                    <a:lnTo>
                      <a:pt x="51435" y="123825"/>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36"/>
              <p:cNvSpPr/>
              <p:nvPr/>
            </p:nvSpPr>
            <p:spPr>
              <a:xfrm>
                <a:off x="5310187" y="2139315"/>
                <a:ext cx="123825" cy="51435"/>
              </a:xfrm>
              <a:custGeom>
                <a:rect b="b" l="l" r="r" t="t"/>
                <a:pathLst>
                  <a:path extrusionOk="0" h="51435" w="123825">
                    <a:moveTo>
                      <a:pt x="123825" y="0"/>
                    </a:moveTo>
                    <a:lnTo>
                      <a:pt x="0" y="51435"/>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51" name="Google Shape;551;p36"/>
            <p:cNvSpPr/>
            <p:nvPr/>
          </p:nvSpPr>
          <p:spPr>
            <a:xfrm>
              <a:off x="5262562" y="1692592"/>
              <a:ext cx="47625" cy="47625"/>
            </a:xfrm>
            <a:custGeom>
              <a:rect b="b" l="l" r="r" t="t"/>
              <a:pathLst>
                <a:path extrusionOk="0" h="47625" w="47625">
                  <a:moveTo>
                    <a:pt x="0" y="23813"/>
                  </a:moveTo>
                  <a:cubicBezTo>
                    <a:pt x="0" y="10478"/>
                    <a:pt x="10478" y="0"/>
                    <a:pt x="23813" y="0"/>
                  </a:cubicBezTo>
                  <a:cubicBezTo>
                    <a:pt x="37147" y="0"/>
                    <a:pt x="47625" y="10478"/>
                    <a:pt x="47625" y="23813"/>
                  </a:cubicBezTo>
                  <a:cubicBezTo>
                    <a:pt x="47625" y="37148"/>
                    <a:pt x="37147" y="47625"/>
                    <a:pt x="23813" y="47625"/>
                  </a:cubicBezTo>
                  <a:cubicBezTo>
                    <a:pt x="10478" y="47625"/>
                    <a:pt x="0" y="37148"/>
                    <a:pt x="0" y="23813"/>
                  </a:cubicBezTo>
                  <a:close/>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36"/>
            <p:cNvSpPr/>
            <p:nvPr/>
          </p:nvSpPr>
          <p:spPr>
            <a:xfrm>
              <a:off x="5025390" y="1929765"/>
              <a:ext cx="47625" cy="47625"/>
            </a:xfrm>
            <a:custGeom>
              <a:rect b="b" l="l" r="r" t="t"/>
              <a:pathLst>
                <a:path extrusionOk="0" h="47625" w="47625">
                  <a:moveTo>
                    <a:pt x="23813" y="47625"/>
                  </a:moveTo>
                  <a:cubicBezTo>
                    <a:pt x="10478" y="47625"/>
                    <a:pt x="0" y="37147"/>
                    <a:pt x="0" y="23813"/>
                  </a:cubicBezTo>
                  <a:cubicBezTo>
                    <a:pt x="0" y="10477"/>
                    <a:pt x="10478" y="0"/>
                    <a:pt x="23813" y="0"/>
                  </a:cubicBezTo>
                  <a:cubicBezTo>
                    <a:pt x="37147" y="0"/>
                    <a:pt x="47625" y="10477"/>
                    <a:pt x="47625" y="23813"/>
                  </a:cubicBezTo>
                  <a:cubicBezTo>
                    <a:pt x="47625" y="37147"/>
                    <a:pt x="37147" y="47625"/>
                    <a:pt x="23813" y="47625"/>
                  </a:cubicBezTo>
                  <a:close/>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36"/>
            <p:cNvSpPr/>
            <p:nvPr/>
          </p:nvSpPr>
          <p:spPr>
            <a:xfrm>
              <a:off x="5499734" y="1929765"/>
              <a:ext cx="47625" cy="47625"/>
            </a:xfrm>
            <a:custGeom>
              <a:rect b="b" l="l" r="r" t="t"/>
              <a:pathLst>
                <a:path extrusionOk="0" h="47625" w="47625">
                  <a:moveTo>
                    <a:pt x="23813" y="47625"/>
                  </a:moveTo>
                  <a:cubicBezTo>
                    <a:pt x="10478" y="47625"/>
                    <a:pt x="0" y="37147"/>
                    <a:pt x="0" y="23813"/>
                  </a:cubicBezTo>
                  <a:cubicBezTo>
                    <a:pt x="0" y="10477"/>
                    <a:pt x="10478" y="0"/>
                    <a:pt x="23813" y="0"/>
                  </a:cubicBezTo>
                  <a:cubicBezTo>
                    <a:pt x="37147" y="0"/>
                    <a:pt x="47625" y="10477"/>
                    <a:pt x="47625" y="23813"/>
                  </a:cubicBezTo>
                  <a:cubicBezTo>
                    <a:pt x="47625" y="37147"/>
                    <a:pt x="37147" y="47625"/>
                    <a:pt x="23813" y="47625"/>
                  </a:cubicBezTo>
                  <a:close/>
                </a:path>
              </a:pathLst>
            </a:custGeom>
            <a:noFill/>
            <a:ln cap="flat" cmpd="sng" w="1587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36"/>
            <p:cNvSpPr/>
            <p:nvPr/>
          </p:nvSpPr>
          <p:spPr>
            <a:xfrm>
              <a:off x="5173503" y="1839753"/>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p36"/>
            <p:cNvSpPr/>
            <p:nvPr/>
          </p:nvSpPr>
          <p:spPr>
            <a:xfrm>
              <a:off x="5352573" y="2019776"/>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36"/>
            <p:cNvSpPr/>
            <p:nvPr/>
          </p:nvSpPr>
          <p:spPr>
            <a:xfrm>
              <a:off x="5263038" y="1929288"/>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36"/>
            <p:cNvSpPr/>
            <p:nvPr/>
          </p:nvSpPr>
          <p:spPr>
            <a:xfrm>
              <a:off x="5172551" y="2019776"/>
              <a:ext cx="47625" cy="47625"/>
            </a:xfrm>
            <a:custGeom>
              <a:rect b="b" l="l" r="r" t="t"/>
              <a:pathLst>
                <a:path extrusionOk="0" h="47625" w="47625">
                  <a:moveTo>
                    <a:pt x="40481" y="40481"/>
                  </a:moveTo>
                  <a:cubicBezTo>
                    <a:pt x="30956" y="50006"/>
                    <a:pt x="16669" y="50006"/>
                    <a:pt x="7144" y="40481"/>
                  </a:cubicBezTo>
                  <a:cubicBezTo>
                    <a:pt x="-2381" y="30956"/>
                    <a:pt x="-2381" y="16669"/>
                    <a:pt x="7144" y="7144"/>
                  </a:cubicBezTo>
                  <a:cubicBezTo>
                    <a:pt x="16669" y="-2381"/>
                    <a:pt x="30956" y="-2381"/>
                    <a:pt x="40481" y="7144"/>
                  </a:cubicBezTo>
                  <a:cubicBezTo>
                    <a:pt x="50006" y="16669"/>
                    <a:pt x="50006" y="30956"/>
                    <a:pt x="40481" y="40481"/>
                  </a:cubicBezTo>
                  <a:close/>
                </a:path>
              </a:pathLst>
            </a:custGeom>
            <a:noFill/>
            <a:ln cap="flat" cmpd="sng" w="1587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36"/>
            <p:cNvSpPr/>
            <p:nvPr/>
          </p:nvSpPr>
          <p:spPr>
            <a:xfrm>
              <a:off x="5351621" y="1839753"/>
              <a:ext cx="47625" cy="47625"/>
            </a:xfrm>
            <a:custGeom>
              <a:rect b="b" l="l" r="r" t="t"/>
              <a:pathLst>
                <a:path extrusionOk="0" h="47625" w="47625">
                  <a:moveTo>
                    <a:pt x="40481" y="40481"/>
                  </a:moveTo>
                  <a:cubicBezTo>
                    <a:pt x="30956" y="50006"/>
                    <a:pt x="16669" y="50006"/>
                    <a:pt x="7144" y="40481"/>
                  </a:cubicBezTo>
                  <a:cubicBezTo>
                    <a:pt x="-2381" y="30956"/>
                    <a:pt x="-2381" y="16669"/>
                    <a:pt x="7144" y="7144"/>
                  </a:cubicBezTo>
                  <a:cubicBezTo>
                    <a:pt x="16669" y="-2381"/>
                    <a:pt x="30956" y="-2381"/>
                    <a:pt x="40481" y="7144"/>
                  </a:cubicBezTo>
                  <a:cubicBezTo>
                    <a:pt x="50006" y="16669"/>
                    <a:pt x="50006" y="30956"/>
                    <a:pt x="40481" y="40481"/>
                  </a:cubicBezTo>
                  <a:close/>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36"/>
            <p:cNvSpPr/>
            <p:nvPr/>
          </p:nvSpPr>
          <p:spPr>
            <a:xfrm>
              <a:off x="5395912" y="1876425"/>
              <a:ext cx="106679" cy="67627"/>
            </a:xfrm>
            <a:custGeom>
              <a:rect b="b" l="l" r="r" t="t"/>
              <a:pathLst>
                <a:path extrusionOk="0" h="67627" w="106679">
                  <a:moveTo>
                    <a:pt x="106680" y="67628"/>
                  </a:moveTo>
                  <a:lnTo>
                    <a:pt x="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36"/>
            <p:cNvSpPr/>
            <p:nvPr/>
          </p:nvSpPr>
          <p:spPr>
            <a:xfrm>
              <a:off x="5296852" y="1736407"/>
              <a:ext cx="66675" cy="107632"/>
            </a:xfrm>
            <a:custGeom>
              <a:rect b="b" l="l" r="r" t="t"/>
              <a:pathLst>
                <a:path extrusionOk="0" h="107632" w="66675">
                  <a:moveTo>
                    <a:pt x="66675" y="107633"/>
                  </a:moveTo>
                  <a:lnTo>
                    <a:pt x="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36"/>
            <p:cNvSpPr/>
            <p:nvPr/>
          </p:nvSpPr>
          <p:spPr>
            <a:xfrm>
              <a:off x="5209222" y="1736407"/>
              <a:ext cx="65722" cy="107632"/>
            </a:xfrm>
            <a:custGeom>
              <a:rect b="b" l="l" r="r" t="t"/>
              <a:pathLst>
                <a:path extrusionOk="0" h="107632" w="65722">
                  <a:moveTo>
                    <a:pt x="65722" y="0"/>
                  </a:moveTo>
                  <a:lnTo>
                    <a:pt x="0" y="107633"/>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36"/>
            <p:cNvSpPr/>
            <p:nvPr/>
          </p:nvSpPr>
          <p:spPr>
            <a:xfrm>
              <a:off x="5070157" y="1876425"/>
              <a:ext cx="106679" cy="67627"/>
            </a:xfrm>
            <a:custGeom>
              <a:rect b="b" l="l" r="r" t="t"/>
              <a:pathLst>
                <a:path extrusionOk="0" h="67627" w="106679">
                  <a:moveTo>
                    <a:pt x="0" y="67628"/>
                  </a:moveTo>
                  <a:lnTo>
                    <a:pt x="10668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36"/>
            <p:cNvSpPr/>
            <p:nvPr/>
          </p:nvSpPr>
          <p:spPr>
            <a:xfrm>
              <a:off x="5397817" y="1966912"/>
              <a:ext cx="106679" cy="69532"/>
            </a:xfrm>
            <a:custGeom>
              <a:rect b="b" l="l" r="r" t="t"/>
              <a:pathLst>
                <a:path extrusionOk="0" h="69532" w="106679">
                  <a:moveTo>
                    <a:pt x="0" y="69533"/>
                  </a:moveTo>
                  <a:lnTo>
                    <a:pt x="10668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36"/>
            <p:cNvSpPr/>
            <p:nvPr/>
          </p:nvSpPr>
          <p:spPr>
            <a:xfrm>
              <a:off x="5213032" y="1880235"/>
              <a:ext cx="57150" cy="57150"/>
            </a:xfrm>
            <a:custGeom>
              <a:rect b="b" l="l" r="r" t="t"/>
              <a:pathLst>
                <a:path extrusionOk="0" h="57150" w="57150">
                  <a:moveTo>
                    <a:pt x="57150" y="57150"/>
                  </a:moveTo>
                  <a:lnTo>
                    <a:pt x="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p36"/>
            <p:cNvSpPr/>
            <p:nvPr/>
          </p:nvSpPr>
          <p:spPr>
            <a:xfrm>
              <a:off x="5302567" y="1880235"/>
              <a:ext cx="57150" cy="57150"/>
            </a:xfrm>
            <a:custGeom>
              <a:rect b="b" l="l" r="r" t="t"/>
              <a:pathLst>
                <a:path extrusionOk="0" h="57150" w="57150">
                  <a:moveTo>
                    <a:pt x="0" y="57150"/>
                  </a:moveTo>
                  <a:lnTo>
                    <a:pt x="5715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36"/>
            <p:cNvSpPr/>
            <p:nvPr/>
          </p:nvSpPr>
          <p:spPr>
            <a:xfrm>
              <a:off x="5302567" y="1969770"/>
              <a:ext cx="57150" cy="57150"/>
            </a:xfrm>
            <a:custGeom>
              <a:rect b="b" l="l" r="r" t="t"/>
              <a:pathLst>
                <a:path extrusionOk="0" h="57150" w="57150">
                  <a:moveTo>
                    <a:pt x="0" y="0"/>
                  </a:moveTo>
                  <a:lnTo>
                    <a:pt x="57150" y="5715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36"/>
            <p:cNvSpPr/>
            <p:nvPr/>
          </p:nvSpPr>
          <p:spPr>
            <a:xfrm>
              <a:off x="5213032" y="1969770"/>
              <a:ext cx="57150" cy="57150"/>
            </a:xfrm>
            <a:custGeom>
              <a:rect b="b" l="l" r="r" t="t"/>
              <a:pathLst>
                <a:path extrusionOk="0" h="57150" w="57150">
                  <a:moveTo>
                    <a:pt x="57150" y="0"/>
                  </a:moveTo>
                  <a:lnTo>
                    <a:pt x="0" y="5715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36"/>
            <p:cNvSpPr/>
            <p:nvPr/>
          </p:nvSpPr>
          <p:spPr>
            <a:xfrm>
              <a:off x="5206365" y="2064067"/>
              <a:ext cx="66675" cy="107632"/>
            </a:xfrm>
            <a:custGeom>
              <a:rect b="b" l="l" r="r" t="t"/>
              <a:pathLst>
                <a:path extrusionOk="0" h="107632" w="66675">
                  <a:moveTo>
                    <a:pt x="66675" y="107633"/>
                  </a:moveTo>
                  <a:lnTo>
                    <a:pt x="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36"/>
            <p:cNvSpPr/>
            <p:nvPr/>
          </p:nvSpPr>
          <p:spPr>
            <a:xfrm>
              <a:off x="5302525" y="2064067"/>
              <a:ext cx="61954" cy="110490"/>
            </a:xfrm>
            <a:custGeom>
              <a:rect b="b" l="l" r="r" t="t"/>
              <a:pathLst>
                <a:path extrusionOk="0" h="110490" w="61954">
                  <a:moveTo>
                    <a:pt x="42" y="110490"/>
                  </a:moveTo>
                  <a:cubicBezTo>
                    <a:pt x="-1863" y="108585"/>
                    <a:pt x="61954" y="0"/>
                    <a:pt x="61954" y="0"/>
                  </a:cubicBez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36"/>
            <p:cNvSpPr/>
            <p:nvPr/>
          </p:nvSpPr>
          <p:spPr>
            <a:xfrm>
              <a:off x="5068252" y="1966912"/>
              <a:ext cx="106679" cy="69532"/>
            </a:xfrm>
            <a:custGeom>
              <a:rect b="b" l="l" r="r" t="t"/>
              <a:pathLst>
                <a:path extrusionOk="0" h="69532" w="106679">
                  <a:moveTo>
                    <a:pt x="106680" y="69533"/>
                  </a:moveTo>
                  <a:lnTo>
                    <a:pt x="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36"/>
            <p:cNvSpPr/>
            <p:nvPr/>
          </p:nvSpPr>
          <p:spPr>
            <a:xfrm>
              <a:off x="5094446" y="1761648"/>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36"/>
            <p:cNvSpPr/>
            <p:nvPr/>
          </p:nvSpPr>
          <p:spPr>
            <a:xfrm>
              <a:off x="5430678" y="2097881"/>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36"/>
            <p:cNvSpPr/>
            <p:nvPr/>
          </p:nvSpPr>
          <p:spPr>
            <a:xfrm>
              <a:off x="5094446" y="2097881"/>
              <a:ext cx="47625" cy="47625"/>
            </a:xfrm>
            <a:custGeom>
              <a:rect b="b" l="l" r="r" t="t"/>
              <a:pathLst>
                <a:path extrusionOk="0" h="47625" w="47625">
                  <a:moveTo>
                    <a:pt x="40481" y="40481"/>
                  </a:moveTo>
                  <a:cubicBezTo>
                    <a:pt x="30956" y="50006"/>
                    <a:pt x="16669" y="50006"/>
                    <a:pt x="7144" y="40481"/>
                  </a:cubicBezTo>
                  <a:cubicBezTo>
                    <a:pt x="-2381" y="30956"/>
                    <a:pt x="-2381" y="16669"/>
                    <a:pt x="7144" y="7144"/>
                  </a:cubicBezTo>
                  <a:cubicBezTo>
                    <a:pt x="16669" y="-2381"/>
                    <a:pt x="30956" y="-2381"/>
                    <a:pt x="40481" y="7144"/>
                  </a:cubicBezTo>
                  <a:cubicBezTo>
                    <a:pt x="50006" y="16669"/>
                    <a:pt x="50006" y="30956"/>
                    <a:pt x="40481" y="40481"/>
                  </a:cubicBezTo>
                  <a:close/>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36"/>
            <p:cNvSpPr/>
            <p:nvPr/>
          </p:nvSpPr>
          <p:spPr>
            <a:xfrm>
              <a:off x="5430202" y="1762125"/>
              <a:ext cx="47625" cy="47625"/>
            </a:xfrm>
            <a:prstGeom prst="ellipse">
              <a:avLst/>
            </a:pr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36"/>
            <p:cNvSpPr/>
            <p:nvPr/>
          </p:nvSpPr>
          <p:spPr>
            <a:xfrm>
              <a:off x="5471160" y="1802130"/>
              <a:ext cx="52387" cy="127635"/>
            </a:xfrm>
            <a:custGeom>
              <a:rect b="b" l="l" r="r" t="t"/>
              <a:pathLst>
                <a:path extrusionOk="0" h="127635" w="52387">
                  <a:moveTo>
                    <a:pt x="0" y="0"/>
                  </a:moveTo>
                  <a:lnTo>
                    <a:pt x="52387" y="127635"/>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36"/>
            <p:cNvSpPr/>
            <p:nvPr/>
          </p:nvSpPr>
          <p:spPr>
            <a:xfrm>
              <a:off x="5310187" y="1716405"/>
              <a:ext cx="127634" cy="52387"/>
            </a:xfrm>
            <a:custGeom>
              <a:rect b="b" l="l" r="r" t="t"/>
              <a:pathLst>
                <a:path extrusionOk="0" h="52387" w="127634">
                  <a:moveTo>
                    <a:pt x="127635" y="52387"/>
                  </a:moveTo>
                  <a:lnTo>
                    <a:pt x="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36"/>
            <p:cNvSpPr/>
            <p:nvPr/>
          </p:nvSpPr>
          <p:spPr>
            <a:xfrm>
              <a:off x="5138737" y="1716405"/>
              <a:ext cx="123825" cy="51435"/>
            </a:xfrm>
            <a:custGeom>
              <a:rect b="b" l="l" r="r" t="t"/>
              <a:pathLst>
                <a:path extrusionOk="0" h="51435" w="123825">
                  <a:moveTo>
                    <a:pt x="123825" y="0"/>
                  </a:moveTo>
                  <a:lnTo>
                    <a:pt x="0" y="51435"/>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36"/>
            <p:cNvSpPr/>
            <p:nvPr/>
          </p:nvSpPr>
          <p:spPr>
            <a:xfrm>
              <a:off x="5049202" y="1802130"/>
              <a:ext cx="52387" cy="127635"/>
            </a:xfrm>
            <a:custGeom>
              <a:rect b="b" l="l" r="r" t="t"/>
              <a:pathLst>
                <a:path extrusionOk="0" h="127635" w="52387">
                  <a:moveTo>
                    <a:pt x="52388" y="0"/>
                  </a:moveTo>
                  <a:lnTo>
                    <a:pt x="0" y="127635"/>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36"/>
            <p:cNvSpPr/>
            <p:nvPr/>
          </p:nvSpPr>
          <p:spPr>
            <a:xfrm>
              <a:off x="5472112" y="1977390"/>
              <a:ext cx="51434" cy="123825"/>
            </a:xfrm>
            <a:custGeom>
              <a:rect b="b" l="l" r="r" t="t"/>
              <a:pathLst>
                <a:path extrusionOk="0" h="123825" w="51434">
                  <a:moveTo>
                    <a:pt x="51435" y="0"/>
                  </a:moveTo>
                  <a:lnTo>
                    <a:pt x="0" y="123825"/>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36"/>
            <p:cNvSpPr/>
            <p:nvPr/>
          </p:nvSpPr>
          <p:spPr>
            <a:xfrm>
              <a:off x="5138737" y="2139315"/>
              <a:ext cx="123825" cy="51435"/>
            </a:xfrm>
            <a:custGeom>
              <a:rect b="b" l="l" r="r" t="t"/>
              <a:pathLst>
                <a:path extrusionOk="0" h="51435" w="123825">
                  <a:moveTo>
                    <a:pt x="123825" y="51435"/>
                  </a:moveTo>
                  <a:lnTo>
                    <a:pt x="0"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81" name="Google Shape;581;p36"/>
          <p:cNvSpPr/>
          <p:nvPr/>
        </p:nvSpPr>
        <p:spPr>
          <a:xfrm>
            <a:off x="6081992" y="2940713"/>
            <a:ext cx="84315" cy="84315"/>
          </a:xfrm>
          <a:custGeom>
            <a:rect b="b" l="l" r="r" t="t"/>
            <a:pathLst>
              <a:path extrusionOk="0" h="47625" w="47625">
                <a:moveTo>
                  <a:pt x="40481" y="40481"/>
                </a:moveTo>
                <a:cubicBezTo>
                  <a:pt x="30956" y="50006"/>
                  <a:pt x="16669" y="50006"/>
                  <a:pt x="7144" y="40481"/>
                </a:cubicBezTo>
                <a:cubicBezTo>
                  <a:pt x="-2381" y="30956"/>
                  <a:pt x="-2381" y="16669"/>
                  <a:pt x="7144" y="7144"/>
                </a:cubicBezTo>
                <a:cubicBezTo>
                  <a:pt x="16669" y="-2381"/>
                  <a:pt x="30956" y="-2381"/>
                  <a:pt x="40481" y="7144"/>
                </a:cubicBezTo>
                <a:cubicBezTo>
                  <a:pt x="50006" y="16669"/>
                  <a:pt x="50006" y="30956"/>
                  <a:pt x="40481"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82" name="Google Shape;582;p36"/>
          <p:cNvGrpSpPr/>
          <p:nvPr/>
        </p:nvGrpSpPr>
        <p:grpSpPr>
          <a:xfrm>
            <a:off x="778742" y="3920065"/>
            <a:ext cx="594415" cy="466351"/>
            <a:chOff x="2789464" y="3946373"/>
            <a:chExt cx="614740" cy="482297"/>
          </a:xfrm>
        </p:grpSpPr>
        <p:grpSp>
          <p:nvGrpSpPr>
            <p:cNvPr id="583" name="Google Shape;583;p36"/>
            <p:cNvGrpSpPr/>
            <p:nvPr/>
          </p:nvGrpSpPr>
          <p:grpSpPr>
            <a:xfrm>
              <a:off x="2789464" y="3946373"/>
              <a:ext cx="614740" cy="160866"/>
              <a:chOff x="2789464" y="3946373"/>
              <a:chExt cx="614740" cy="160866"/>
            </a:xfrm>
          </p:grpSpPr>
          <p:sp>
            <p:nvSpPr>
              <p:cNvPr id="584" name="Google Shape;584;p36"/>
              <p:cNvSpPr/>
              <p:nvPr/>
            </p:nvSpPr>
            <p:spPr>
              <a:xfrm>
                <a:off x="2789464" y="3946373"/>
                <a:ext cx="614740" cy="160866"/>
              </a:xfrm>
              <a:prstGeom prst="rect">
                <a:avLst/>
              </a:prstGeom>
              <a:noFill/>
              <a:ln cap="rnd"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36"/>
              <p:cNvSpPr/>
              <p:nvPr/>
            </p:nvSpPr>
            <p:spPr>
              <a:xfrm>
                <a:off x="2865059" y="4026807"/>
                <a:ext cx="89807" cy="3023"/>
              </a:xfrm>
              <a:custGeom>
                <a:rect b="b" l="l" r="r" t="t"/>
                <a:pathLst>
                  <a:path extrusionOk="0" h="3023" w="89807">
                    <a:moveTo>
                      <a:pt x="0" y="0"/>
                    </a:moveTo>
                    <a:lnTo>
                      <a:pt x="89807" y="0"/>
                    </a:lnTo>
                  </a:path>
                </a:pathLst>
              </a:custGeom>
              <a:noFill/>
              <a:ln cap="rnd"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86" name="Google Shape;586;p36"/>
            <p:cNvGrpSpPr/>
            <p:nvPr/>
          </p:nvGrpSpPr>
          <p:grpSpPr>
            <a:xfrm>
              <a:off x="2789464" y="4107240"/>
              <a:ext cx="614740" cy="160866"/>
              <a:chOff x="2789464" y="4107240"/>
              <a:chExt cx="614740" cy="160866"/>
            </a:xfrm>
          </p:grpSpPr>
          <p:sp>
            <p:nvSpPr>
              <p:cNvPr id="587" name="Google Shape;587;p36"/>
              <p:cNvSpPr/>
              <p:nvPr/>
            </p:nvSpPr>
            <p:spPr>
              <a:xfrm>
                <a:off x="2789464" y="4107240"/>
                <a:ext cx="614740" cy="160866"/>
              </a:xfrm>
              <a:prstGeom prst="rect">
                <a:avLst/>
              </a:prstGeom>
              <a:noFill/>
              <a:ln cap="rnd"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36"/>
              <p:cNvSpPr/>
              <p:nvPr/>
            </p:nvSpPr>
            <p:spPr>
              <a:xfrm>
                <a:off x="2865059" y="4187673"/>
                <a:ext cx="89807" cy="3023"/>
              </a:xfrm>
              <a:custGeom>
                <a:rect b="b" l="l" r="r" t="t"/>
                <a:pathLst>
                  <a:path extrusionOk="0" h="3023" w="89807">
                    <a:moveTo>
                      <a:pt x="0" y="0"/>
                    </a:moveTo>
                    <a:lnTo>
                      <a:pt x="89807" y="0"/>
                    </a:lnTo>
                  </a:path>
                </a:pathLst>
              </a:custGeom>
              <a:noFill/>
              <a:ln cap="rnd"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89" name="Google Shape;589;p36"/>
            <p:cNvGrpSpPr/>
            <p:nvPr/>
          </p:nvGrpSpPr>
          <p:grpSpPr>
            <a:xfrm>
              <a:off x="2789464" y="4267804"/>
              <a:ext cx="614740" cy="160866"/>
              <a:chOff x="2789464" y="4267804"/>
              <a:chExt cx="614740" cy="160866"/>
            </a:xfrm>
          </p:grpSpPr>
          <p:sp>
            <p:nvSpPr>
              <p:cNvPr id="590" name="Google Shape;590;p36"/>
              <p:cNvSpPr/>
              <p:nvPr/>
            </p:nvSpPr>
            <p:spPr>
              <a:xfrm>
                <a:off x="2789464" y="4267804"/>
                <a:ext cx="614740" cy="160866"/>
              </a:xfrm>
              <a:prstGeom prst="rect">
                <a:avLst/>
              </a:prstGeom>
              <a:noFill/>
              <a:ln cap="rnd"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36"/>
              <p:cNvSpPr/>
              <p:nvPr/>
            </p:nvSpPr>
            <p:spPr>
              <a:xfrm>
                <a:off x="2865059" y="4348238"/>
                <a:ext cx="89807" cy="3023"/>
              </a:xfrm>
              <a:custGeom>
                <a:rect b="b" l="l" r="r" t="t"/>
                <a:pathLst>
                  <a:path extrusionOk="0" h="3023" w="89807">
                    <a:moveTo>
                      <a:pt x="0" y="0"/>
                    </a:moveTo>
                    <a:lnTo>
                      <a:pt x="89807" y="0"/>
                    </a:lnTo>
                  </a:path>
                </a:pathLst>
              </a:custGeom>
              <a:noFill/>
              <a:ln cap="rnd" cmpd="sng" w="1587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592" name="Google Shape;592;p36"/>
          <p:cNvGrpSpPr/>
          <p:nvPr/>
        </p:nvGrpSpPr>
        <p:grpSpPr>
          <a:xfrm>
            <a:off x="593122" y="3667904"/>
            <a:ext cx="975011" cy="970855"/>
            <a:chOff x="2597497" y="3685590"/>
            <a:chExt cx="1008350" cy="1004052"/>
          </a:xfrm>
        </p:grpSpPr>
        <p:grpSp>
          <p:nvGrpSpPr>
            <p:cNvPr id="593" name="Google Shape;593;p36"/>
            <p:cNvGrpSpPr/>
            <p:nvPr/>
          </p:nvGrpSpPr>
          <p:grpSpPr>
            <a:xfrm>
              <a:off x="3073399" y="3685590"/>
              <a:ext cx="532448" cy="968052"/>
              <a:chOff x="3073399" y="3685590"/>
              <a:chExt cx="532448" cy="968052"/>
            </a:xfrm>
          </p:grpSpPr>
          <p:sp>
            <p:nvSpPr>
              <p:cNvPr id="594" name="Google Shape;594;p36"/>
              <p:cNvSpPr/>
              <p:nvPr/>
            </p:nvSpPr>
            <p:spPr>
              <a:xfrm>
                <a:off x="3073399" y="3685590"/>
                <a:ext cx="532448" cy="962609"/>
              </a:xfrm>
              <a:custGeom>
                <a:rect b="b" l="l" r="r" t="t"/>
                <a:pathLst>
                  <a:path extrusionOk="0" h="962609" w="532448">
                    <a:moveTo>
                      <a:pt x="0" y="1038"/>
                    </a:moveTo>
                    <a:cubicBezTo>
                      <a:pt x="159355" y="-9242"/>
                      <a:pt x="320826" y="56979"/>
                      <a:pt x="426660" y="192446"/>
                    </a:cubicBezTo>
                    <a:cubicBezTo>
                      <a:pt x="596598" y="410160"/>
                      <a:pt x="557590" y="724334"/>
                      <a:pt x="339876" y="894272"/>
                    </a:cubicBezTo>
                    <a:cubicBezTo>
                      <a:pt x="319617" y="909996"/>
                      <a:pt x="262467" y="950515"/>
                      <a:pt x="240998" y="962610"/>
                    </a:cubicBezTo>
                  </a:path>
                </a:pathLst>
              </a:custGeom>
              <a:noFill/>
              <a:ln cap="rnd" cmpd="sng" w="15875">
                <a:solidFill>
                  <a:srgbClr val="52C9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36"/>
              <p:cNvSpPr/>
              <p:nvPr/>
            </p:nvSpPr>
            <p:spPr>
              <a:xfrm>
                <a:off x="3314397" y="4648200"/>
                <a:ext cx="210457" cy="5442"/>
              </a:xfrm>
              <a:custGeom>
                <a:rect b="b" l="l" r="r" t="t"/>
                <a:pathLst>
                  <a:path extrusionOk="0" h="5442" w="210457">
                    <a:moveTo>
                      <a:pt x="0" y="0"/>
                    </a:moveTo>
                    <a:lnTo>
                      <a:pt x="210457" y="5443"/>
                    </a:lnTo>
                  </a:path>
                </a:pathLst>
              </a:custGeom>
              <a:noFill/>
              <a:ln cap="rnd" cmpd="sng" w="15875">
                <a:solidFill>
                  <a:srgbClr val="52C9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96" name="Google Shape;596;p36"/>
            <p:cNvGrpSpPr/>
            <p:nvPr/>
          </p:nvGrpSpPr>
          <p:grpSpPr>
            <a:xfrm>
              <a:off x="2597497" y="3704469"/>
              <a:ext cx="719923" cy="985173"/>
              <a:chOff x="2597497" y="3704469"/>
              <a:chExt cx="719923" cy="985173"/>
            </a:xfrm>
          </p:grpSpPr>
          <p:sp>
            <p:nvSpPr>
              <p:cNvPr id="597" name="Google Shape;597;p36"/>
              <p:cNvSpPr/>
              <p:nvPr/>
            </p:nvSpPr>
            <p:spPr>
              <a:xfrm>
                <a:off x="2597497" y="3726845"/>
                <a:ext cx="504024" cy="962797"/>
              </a:xfrm>
              <a:custGeom>
                <a:rect b="b" l="l" r="r" t="t"/>
                <a:pathLst>
                  <a:path extrusionOk="0" h="962797" w="504024">
                    <a:moveTo>
                      <a:pt x="504024" y="962781"/>
                    </a:moveTo>
                    <a:cubicBezTo>
                      <a:pt x="354043" y="963991"/>
                      <a:pt x="205272" y="897769"/>
                      <a:pt x="105789" y="770164"/>
                    </a:cubicBezTo>
                    <a:cubicBezTo>
                      <a:pt x="-64149" y="552450"/>
                      <a:pt x="-25142" y="238276"/>
                      <a:pt x="192572" y="68338"/>
                    </a:cubicBezTo>
                    <a:cubicBezTo>
                      <a:pt x="212832" y="52614"/>
                      <a:pt x="269982" y="12095"/>
                      <a:pt x="291451" y="0"/>
                    </a:cubicBezTo>
                  </a:path>
                </a:pathLst>
              </a:custGeom>
              <a:noFill/>
              <a:ln cap="rnd" cmpd="sng" w="1587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36"/>
              <p:cNvSpPr/>
              <p:nvPr/>
            </p:nvSpPr>
            <p:spPr>
              <a:xfrm>
                <a:off x="2698750" y="3704469"/>
                <a:ext cx="190197" cy="22376"/>
              </a:xfrm>
              <a:custGeom>
                <a:rect b="b" l="l" r="r" t="t"/>
                <a:pathLst>
                  <a:path extrusionOk="0" h="22376" w="190197">
                    <a:moveTo>
                      <a:pt x="190198" y="22376"/>
                    </a:moveTo>
                    <a:lnTo>
                      <a:pt x="0" y="0"/>
                    </a:lnTo>
                  </a:path>
                </a:pathLst>
              </a:custGeom>
              <a:noFill/>
              <a:ln cap="rnd" cmpd="sng" w="1587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36"/>
              <p:cNvSpPr/>
              <p:nvPr/>
            </p:nvSpPr>
            <p:spPr>
              <a:xfrm>
                <a:off x="2888947" y="3726845"/>
                <a:ext cx="3023" cy="139397"/>
              </a:xfrm>
              <a:custGeom>
                <a:rect b="b" l="l" r="r" t="t"/>
                <a:pathLst>
                  <a:path extrusionOk="0" h="139397" w="3023">
                    <a:moveTo>
                      <a:pt x="0" y="0"/>
                    </a:moveTo>
                    <a:lnTo>
                      <a:pt x="0" y="139398"/>
                    </a:lnTo>
                  </a:path>
                </a:pathLst>
              </a:custGeom>
              <a:noFill/>
              <a:ln cap="rnd" cmpd="sng" w="1587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36"/>
              <p:cNvSpPr/>
              <p:nvPr/>
            </p:nvSpPr>
            <p:spPr>
              <a:xfrm>
                <a:off x="3314397" y="4508802"/>
                <a:ext cx="3023" cy="139397"/>
              </a:xfrm>
              <a:custGeom>
                <a:rect b="b" l="l" r="r" t="t"/>
                <a:pathLst>
                  <a:path extrusionOk="0" h="139397" w="3023">
                    <a:moveTo>
                      <a:pt x="0" y="0"/>
                    </a:moveTo>
                    <a:lnTo>
                      <a:pt x="0" y="139397"/>
                    </a:lnTo>
                  </a:path>
                </a:pathLst>
              </a:custGeom>
              <a:noFill/>
              <a:ln cap="rnd" cmpd="sng" w="15875">
                <a:solidFill>
                  <a:srgbClr val="52C9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601" name="Google Shape;601;p36"/>
          <p:cNvSpPr/>
          <p:nvPr/>
        </p:nvSpPr>
        <p:spPr>
          <a:xfrm>
            <a:off x="6202484" y="3725438"/>
            <a:ext cx="342393" cy="152004"/>
          </a:xfrm>
          <a:prstGeom prst="rect">
            <a:avLst/>
          </a:prstGeom>
          <a:noFill/>
          <a:ln cap="flat" cmpd="sng" w="15875">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36"/>
          <p:cNvSpPr/>
          <p:nvPr/>
        </p:nvSpPr>
        <p:spPr>
          <a:xfrm>
            <a:off x="6302285" y="3800672"/>
            <a:ext cx="23030" cy="15354"/>
          </a:xfrm>
          <a:custGeom>
            <a:rect b="b" l="l" r="r" t="t"/>
            <a:pathLst>
              <a:path extrusionOk="0" h="9525" w="14287">
                <a:moveTo>
                  <a:pt x="14288" y="0"/>
                </a:moveTo>
                <a:lnTo>
                  <a:pt x="0" y="0"/>
                </a:lnTo>
              </a:path>
            </a:pathLst>
          </a:custGeom>
          <a:noFill/>
          <a:ln cap="sq" cmpd="sng" w="15875">
            <a:solidFill>
              <a:srgbClr val="52C9FF"/>
            </a:solidFill>
            <a:prstDash val="dashDot"/>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36"/>
          <p:cNvSpPr/>
          <p:nvPr/>
        </p:nvSpPr>
        <p:spPr>
          <a:xfrm>
            <a:off x="6302285" y="4098539"/>
            <a:ext cx="23030" cy="15354"/>
          </a:xfrm>
          <a:custGeom>
            <a:rect b="b" l="l" r="r" t="t"/>
            <a:pathLst>
              <a:path extrusionOk="0" h="9525" w="14287">
                <a:moveTo>
                  <a:pt x="14288" y="0"/>
                </a:moveTo>
                <a:lnTo>
                  <a:pt x="0" y="0"/>
                </a:lnTo>
              </a:path>
            </a:pathLst>
          </a:custGeom>
          <a:noFill/>
          <a:ln cap="sq" cmpd="sng" w="15875">
            <a:solidFill>
              <a:schemeClr val="accent1"/>
            </a:solidFill>
            <a:prstDash val="dashDot"/>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36"/>
          <p:cNvSpPr/>
          <p:nvPr/>
        </p:nvSpPr>
        <p:spPr>
          <a:xfrm>
            <a:off x="6302285" y="4396406"/>
            <a:ext cx="23030" cy="15354"/>
          </a:xfrm>
          <a:custGeom>
            <a:rect b="b" l="l" r="r" t="t"/>
            <a:pathLst>
              <a:path extrusionOk="0" h="9525" w="14287">
                <a:moveTo>
                  <a:pt x="14288" y="0"/>
                </a:moveTo>
                <a:lnTo>
                  <a:pt x="0" y="0"/>
                </a:lnTo>
              </a:path>
            </a:pathLst>
          </a:custGeom>
          <a:noFill/>
          <a:ln cap="sq" cmpd="sng" w="15875">
            <a:solidFill>
              <a:srgbClr val="0073A6"/>
            </a:solidFill>
            <a:prstDash val="dashDot"/>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36"/>
          <p:cNvSpPr/>
          <p:nvPr/>
        </p:nvSpPr>
        <p:spPr>
          <a:xfrm>
            <a:off x="6202484" y="4023305"/>
            <a:ext cx="342393" cy="152004"/>
          </a:xfrm>
          <a:prstGeom prst="rect">
            <a:avLst/>
          </a:prstGeom>
          <a:noFill/>
          <a:ln cap="flat" cmpd="sng" w="1587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36"/>
          <p:cNvSpPr/>
          <p:nvPr/>
        </p:nvSpPr>
        <p:spPr>
          <a:xfrm>
            <a:off x="6202484" y="4321172"/>
            <a:ext cx="342393" cy="152004"/>
          </a:xfrm>
          <a:prstGeom prst="rect">
            <a:avLst/>
          </a:prstGeom>
          <a:noFill/>
          <a:ln cap="flat" cmpd="sng" w="15875">
            <a:solidFill>
              <a:srgbClr val="0073A6"/>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7" name="Google Shape;607;p36"/>
          <p:cNvSpPr/>
          <p:nvPr/>
        </p:nvSpPr>
        <p:spPr>
          <a:xfrm>
            <a:off x="6004418" y="4098539"/>
            <a:ext cx="82910" cy="15354"/>
          </a:xfrm>
          <a:custGeom>
            <a:rect b="b" l="l" r="r" t="t"/>
            <a:pathLst>
              <a:path extrusionOk="0" h="9525" w="51434">
                <a:moveTo>
                  <a:pt x="0" y="0"/>
                </a:moveTo>
                <a:lnTo>
                  <a:pt x="51435"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36"/>
          <p:cNvSpPr/>
          <p:nvPr/>
        </p:nvSpPr>
        <p:spPr>
          <a:xfrm>
            <a:off x="6087330" y="3800672"/>
            <a:ext cx="66021" cy="595733"/>
          </a:xfrm>
          <a:custGeom>
            <a:rect b="b" l="l" r="r" t="t"/>
            <a:pathLst>
              <a:path extrusionOk="0" h="369569" w="40957">
                <a:moveTo>
                  <a:pt x="40957" y="0"/>
                </a:moveTo>
                <a:lnTo>
                  <a:pt x="0" y="0"/>
                </a:lnTo>
                <a:lnTo>
                  <a:pt x="0" y="369570"/>
                </a:lnTo>
                <a:lnTo>
                  <a:pt x="40957" y="36957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p36"/>
          <p:cNvSpPr/>
          <p:nvPr/>
        </p:nvSpPr>
        <p:spPr>
          <a:xfrm>
            <a:off x="6087330" y="4098539"/>
            <a:ext cx="66021" cy="15354"/>
          </a:xfrm>
          <a:custGeom>
            <a:rect b="b" l="l" r="r" t="t"/>
            <a:pathLst>
              <a:path extrusionOk="0" h="9525" w="40957">
                <a:moveTo>
                  <a:pt x="0" y="0"/>
                </a:moveTo>
                <a:lnTo>
                  <a:pt x="40957" y="0"/>
                </a:lnTo>
              </a:path>
            </a:pathLst>
          </a:custGeom>
          <a:noFill/>
          <a:ln cap="flat" cmpd="sng" w="1587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10" name="Google Shape;610;p36"/>
          <p:cNvGrpSpPr/>
          <p:nvPr/>
        </p:nvGrpSpPr>
        <p:grpSpPr>
          <a:xfrm>
            <a:off x="5721905" y="3814489"/>
            <a:ext cx="284048" cy="568097"/>
            <a:chOff x="5031105" y="5044439"/>
            <a:chExt cx="176212" cy="352425"/>
          </a:xfrm>
        </p:grpSpPr>
        <p:sp>
          <p:nvSpPr>
            <p:cNvPr id="611" name="Google Shape;611;p36"/>
            <p:cNvSpPr/>
            <p:nvPr/>
          </p:nvSpPr>
          <p:spPr>
            <a:xfrm>
              <a:off x="5031105" y="5044439"/>
              <a:ext cx="176212" cy="352425"/>
            </a:xfrm>
            <a:custGeom>
              <a:rect b="b" l="l" r="r" t="t"/>
              <a:pathLst>
                <a:path extrusionOk="0" h="352425" w="176212">
                  <a:moveTo>
                    <a:pt x="0" y="352425"/>
                  </a:moveTo>
                  <a:lnTo>
                    <a:pt x="35242" y="352425"/>
                  </a:lnTo>
                  <a:lnTo>
                    <a:pt x="35242" y="310515"/>
                  </a:lnTo>
                  <a:cubicBezTo>
                    <a:pt x="47625" y="307658"/>
                    <a:pt x="59055" y="302895"/>
                    <a:pt x="69532" y="296228"/>
                  </a:cubicBezTo>
                  <a:lnTo>
                    <a:pt x="99060" y="325755"/>
                  </a:lnTo>
                  <a:lnTo>
                    <a:pt x="149542" y="275273"/>
                  </a:lnTo>
                  <a:lnTo>
                    <a:pt x="120015" y="245745"/>
                  </a:lnTo>
                  <a:cubicBezTo>
                    <a:pt x="125730" y="235268"/>
                    <a:pt x="130492" y="223838"/>
                    <a:pt x="134302" y="211455"/>
                  </a:cubicBezTo>
                  <a:lnTo>
                    <a:pt x="176213" y="211455"/>
                  </a:lnTo>
                  <a:lnTo>
                    <a:pt x="176213" y="140970"/>
                  </a:lnTo>
                  <a:lnTo>
                    <a:pt x="134302" y="140970"/>
                  </a:lnTo>
                  <a:cubicBezTo>
                    <a:pt x="131445" y="128588"/>
                    <a:pt x="126682" y="117158"/>
                    <a:pt x="120015" y="106680"/>
                  </a:cubicBezTo>
                  <a:lnTo>
                    <a:pt x="149542" y="77153"/>
                  </a:lnTo>
                  <a:lnTo>
                    <a:pt x="99060" y="26670"/>
                  </a:lnTo>
                  <a:lnTo>
                    <a:pt x="69532" y="56198"/>
                  </a:lnTo>
                  <a:cubicBezTo>
                    <a:pt x="59055" y="50483"/>
                    <a:pt x="47625" y="45720"/>
                    <a:pt x="35242" y="41910"/>
                  </a:cubicBezTo>
                  <a:lnTo>
                    <a:pt x="35242" y="0"/>
                  </a:lnTo>
                  <a:lnTo>
                    <a:pt x="0" y="0"/>
                  </a:lnTo>
                </a:path>
              </a:pathLst>
            </a:custGeom>
            <a:noFill/>
            <a:ln cap="flat" cmpd="sng" w="1587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36"/>
            <p:cNvSpPr/>
            <p:nvPr/>
          </p:nvSpPr>
          <p:spPr>
            <a:xfrm>
              <a:off x="5031105" y="5144452"/>
              <a:ext cx="76200" cy="152400"/>
            </a:xfrm>
            <a:custGeom>
              <a:rect b="b" l="l" r="r" t="t"/>
              <a:pathLst>
                <a:path extrusionOk="0" h="152400" w="76200">
                  <a:moveTo>
                    <a:pt x="0" y="0"/>
                  </a:moveTo>
                  <a:cubicBezTo>
                    <a:pt x="41910" y="0"/>
                    <a:pt x="76200" y="34290"/>
                    <a:pt x="76200" y="76200"/>
                  </a:cubicBezTo>
                  <a:cubicBezTo>
                    <a:pt x="76200" y="118110"/>
                    <a:pt x="41910" y="152400"/>
                    <a:pt x="0" y="152400"/>
                  </a:cubicBezTo>
                </a:path>
              </a:pathLst>
            </a:custGeom>
            <a:noFill/>
            <a:ln cap="flat" cmpd="sng" w="1587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147"/>
          <p:cNvSpPr txBox="1"/>
          <p:nvPr/>
        </p:nvSpPr>
        <p:spPr>
          <a:xfrm>
            <a:off x="3280490" y="3952871"/>
            <a:ext cx="2140763" cy="2671501"/>
          </a:xfrm>
          <a:prstGeom prst="rect">
            <a:avLst/>
          </a:prstGeom>
          <a:noFill/>
          <a:ln>
            <a:noFill/>
          </a:ln>
        </p:spPr>
        <p:txBody>
          <a:bodyPr anchorCtr="0" anchor="t" bIns="0" lIns="0" spcFirstLastPara="1" rIns="0" wrap="square" tIns="0">
            <a:spAutoFit/>
          </a:bodyPr>
          <a:lstStyle/>
          <a:p>
            <a:pPr indent="-171450" lvl="0" marL="171450" marR="0" rtl="0" algn="l">
              <a:lnSpc>
                <a:spcPct val="120000"/>
              </a:lnSpc>
              <a:spcBef>
                <a:spcPts val="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Plateforme auto réparatrice</a:t>
            </a:r>
            <a:endParaRPr b="0" i="0" sz="1400" u="none" cap="none" strike="noStrike">
              <a:solidFill>
                <a:srgbClr val="000000"/>
              </a:solidFill>
              <a:latin typeface="Arial"/>
              <a:ea typeface="Arial"/>
              <a:cs typeface="Arial"/>
              <a:sym typeface="Arial"/>
            </a:endParaRPr>
          </a:p>
          <a:p>
            <a:pPr indent="-171450" lvl="0" marL="171450" marR="0" rtl="0" algn="l">
              <a:lnSpc>
                <a:spcPct val="120000"/>
              </a:lnSpc>
              <a:spcBef>
                <a:spcPts val="6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Backup/réplication intégré</a:t>
            </a:r>
            <a:endParaRPr/>
          </a:p>
          <a:p>
            <a:pPr indent="-171450" lvl="0" marL="171450" marR="0" rtl="0" algn="l">
              <a:lnSpc>
                <a:spcPct val="120000"/>
              </a:lnSpc>
              <a:spcBef>
                <a:spcPts val="6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Haute disponibilité d’un cluster</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600"/>
              </a:spcBef>
              <a:spcAft>
                <a:spcPts val="600"/>
              </a:spcAft>
              <a:buNone/>
            </a:pPr>
            <a:br>
              <a:rPr b="0" i="0" lang="en-US" sz="1600" u="none" cap="none" strike="noStrike">
                <a:solidFill>
                  <a:schemeClr val="accent2"/>
                </a:solidFill>
                <a:latin typeface="Martel Sans"/>
                <a:ea typeface="Martel Sans"/>
                <a:cs typeface="Martel Sans"/>
                <a:sym typeface="Martel Sans"/>
              </a:rPr>
            </a:br>
            <a:endParaRPr b="0" i="0" sz="1600" u="none" cap="none" strike="noStrike">
              <a:solidFill>
                <a:schemeClr val="accent2"/>
              </a:solidFill>
              <a:latin typeface="Martel Sans"/>
              <a:ea typeface="Martel Sans"/>
              <a:cs typeface="Martel Sans"/>
              <a:sym typeface="Martel Sans"/>
            </a:endParaRPr>
          </a:p>
        </p:txBody>
      </p:sp>
      <p:sp>
        <p:nvSpPr>
          <p:cNvPr id="618" name="Google Shape;618;p147"/>
          <p:cNvSpPr txBox="1"/>
          <p:nvPr/>
        </p:nvSpPr>
        <p:spPr>
          <a:xfrm>
            <a:off x="3286585" y="3348482"/>
            <a:ext cx="1923556"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000" u="none" cap="none" strike="noStrike">
                <a:solidFill>
                  <a:schemeClr val="accent1"/>
                </a:solidFill>
                <a:latin typeface="Martel Sans SemiBold"/>
                <a:ea typeface="Martel Sans SemiBold"/>
                <a:cs typeface="Martel Sans SemiBold"/>
                <a:sym typeface="Martel Sans SemiBold"/>
              </a:rPr>
              <a:t>Disponibilité</a:t>
            </a:r>
            <a:endParaRPr b="1" i="0" sz="2000" u="none" cap="none" strike="noStrike">
              <a:solidFill>
                <a:schemeClr val="accent1"/>
              </a:solidFill>
              <a:latin typeface="Martel Sans SemiBold"/>
              <a:ea typeface="Martel Sans SemiBold"/>
              <a:cs typeface="Martel Sans SemiBold"/>
              <a:sym typeface="Martel Sans SemiBold"/>
            </a:endParaRPr>
          </a:p>
        </p:txBody>
      </p:sp>
      <p:sp>
        <p:nvSpPr>
          <p:cNvPr id="619" name="Google Shape;619;p147"/>
          <p:cNvSpPr txBox="1"/>
          <p:nvPr/>
        </p:nvSpPr>
        <p:spPr>
          <a:xfrm>
            <a:off x="671879" y="3938598"/>
            <a:ext cx="2054394" cy="2299091"/>
          </a:xfrm>
          <a:prstGeom prst="rect">
            <a:avLst/>
          </a:prstGeom>
          <a:noFill/>
          <a:ln>
            <a:noFill/>
          </a:ln>
        </p:spPr>
        <p:txBody>
          <a:bodyPr anchorCtr="0" anchor="t" bIns="0" lIns="0" spcFirstLastPara="1" rIns="0" wrap="square" tIns="0">
            <a:spAutoFit/>
          </a:bodyPr>
          <a:lstStyle/>
          <a:p>
            <a:pPr indent="-171450" lvl="0" marL="171450" marR="0" rtl="0" algn="l">
              <a:lnSpc>
                <a:spcPct val="120000"/>
              </a:lnSpc>
              <a:spcBef>
                <a:spcPts val="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Déploiements et gestion centralisés</a:t>
            </a:r>
            <a:endParaRPr b="0" i="0" sz="1400" u="none" cap="none" strike="noStrike">
              <a:solidFill>
                <a:srgbClr val="000000"/>
              </a:solidFill>
              <a:latin typeface="Arial"/>
              <a:ea typeface="Arial"/>
              <a:cs typeface="Arial"/>
              <a:sym typeface="Arial"/>
            </a:endParaRPr>
          </a:p>
          <a:p>
            <a:pPr indent="-171450" lvl="0" marL="171450" marR="0" rtl="0" algn="l">
              <a:lnSpc>
                <a:spcPct val="120000"/>
              </a:lnSpc>
              <a:spcBef>
                <a:spcPts val="6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Pas d’expertise stockage, PRA, HA.. requise</a:t>
            </a:r>
            <a:endParaRPr b="0" i="0" sz="1400" u="none" cap="none" strike="noStrike">
              <a:solidFill>
                <a:srgbClr val="000000"/>
              </a:solidFill>
              <a:latin typeface="Arial"/>
              <a:ea typeface="Arial"/>
              <a:cs typeface="Arial"/>
              <a:sym typeface="Arial"/>
            </a:endParaRPr>
          </a:p>
          <a:p>
            <a:pPr indent="-171450" lvl="0" marL="171450" marR="0" rtl="0" algn="l">
              <a:lnSpc>
                <a:spcPct val="120000"/>
              </a:lnSpc>
              <a:spcBef>
                <a:spcPts val="600"/>
              </a:spcBef>
              <a:spcAft>
                <a:spcPts val="60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Déploiement en moins d’une heure</a:t>
            </a:r>
            <a:endParaRPr/>
          </a:p>
        </p:txBody>
      </p:sp>
      <p:sp>
        <p:nvSpPr>
          <p:cNvPr id="620" name="Google Shape;620;p147"/>
          <p:cNvSpPr txBox="1"/>
          <p:nvPr/>
        </p:nvSpPr>
        <p:spPr>
          <a:xfrm>
            <a:off x="705273" y="3348482"/>
            <a:ext cx="2140764"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000" u="none" cap="none" strike="noStrike">
                <a:solidFill>
                  <a:schemeClr val="accent1"/>
                </a:solidFill>
                <a:latin typeface="Martel Sans SemiBold"/>
                <a:ea typeface="Martel Sans SemiBold"/>
                <a:cs typeface="Martel Sans SemiBold"/>
                <a:sym typeface="Martel Sans SemiBold"/>
              </a:rPr>
              <a:t>Simplicité</a:t>
            </a:r>
            <a:endParaRPr b="1" i="0" sz="2000" u="none" cap="none" strike="noStrike">
              <a:solidFill>
                <a:schemeClr val="accent1"/>
              </a:solidFill>
              <a:latin typeface="Martel Sans SemiBold"/>
              <a:ea typeface="Martel Sans SemiBold"/>
              <a:cs typeface="Martel Sans SemiBold"/>
              <a:sym typeface="Martel Sans SemiBold"/>
            </a:endParaRPr>
          </a:p>
        </p:txBody>
      </p:sp>
      <p:sp>
        <p:nvSpPr>
          <p:cNvPr id="621" name="Google Shape;621;p147"/>
          <p:cNvSpPr txBox="1"/>
          <p:nvPr/>
        </p:nvSpPr>
        <p:spPr>
          <a:xfrm>
            <a:off x="8484835" y="3952871"/>
            <a:ext cx="2531628" cy="886397"/>
          </a:xfrm>
          <a:prstGeom prst="rect">
            <a:avLst/>
          </a:prstGeom>
          <a:noFill/>
          <a:ln>
            <a:noFill/>
          </a:ln>
        </p:spPr>
        <p:txBody>
          <a:bodyPr anchorCtr="0" anchor="t" bIns="0" lIns="0" spcFirstLastPara="1" rIns="0" wrap="square" tIns="0">
            <a:spAutoFit/>
          </a:bodyPr>
          <a:lstStyle/>
          <a:p>
            <a:pPr indent="-171450" lvl="0" marL="171450" marR="0" rtl="0" algn="l">
              <a:lnSpc>
                <a:spcPct val="120000"/>
              </a:lnSpc>
              <a:spcBef>
                <a:spcPts val="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Solution légère</a:t>
            </a:r>
            <a:endParaRPr/>
          </a:p>
          <a:p>
            <a:pPr indent="-171450" lvl="0" marL="171450" marR="0" rtl="0" algn="l">
              <a:lnSpc>
                <a:spcPct val="120000"/>
              </a:lnSpc>
              <a:spcBef>
                <a:spcPts val="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Stockage intelligent préconfiguré</a:t>
            </a:r>
            <a:endParaRPr b="0" i="0" sz="1400" u="none" cap="none" strike="noStrike">
              <a:solidFill>
                <a:srgbClr val="000000"/>
              </a:solidFill>
              <a:latin typeface="Arial"/>
              <a:ea typeface="Arial"/>
              <a:cs typeface="Arial"/>
              <a:sym typeface="Arial"/>
            </a:endParaRPr>
          </a:p>
        </p:txBody>
      </p:sp>
      <p:sp>
        <p:nvSpPr>
          <p:cNvPr id="622" name="Google Shape;622;p147"/>
          <p:cNvSpPr txBox="1"/>
          <p:nvPr/>
        </p:nvSpPr>
        <p:spPr>
          <a:xfrm>
            <a:off x="8484835" y="3348482"/>
            <a:ext cx="1999183"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1"/>
                </a:solidFill>
                <a:latin typeface="Martel Sans SemiBold"/>
                <a:ea typeface="Martel Sans SemiBold"/>
                <a:cs typeface="Martel Sans SemiBold"/>
                <a:sym typeface="Martel Sans SemiBold"/>
              </a:rPr>
              <a:t>Efficacité</a:t>
            </a:r>
            <a:endParaRPr b="1" i="0" sz="2000" u="none" cap="none" strike="noStrike">
              <a:solidFill>
                <a:schemeClr val="accent1"/>
              </a:solidFill>
              <a:latin typeface="Martel Sans SemiBold"/>
              <a:ea typeface="Martel Sans SemiBold"/>
              <a:cs typeface="Martel Sans SemiBold"/>
              <a:sym typeface="Martel Sans SemiBold"/>
            </a:endParaRPr>
          </a:p>
        </p:txBody>
      </p:sp>
      <p:sp>
        <p:nvSpPr>
          <p:cNvPr id="623" name="Google Shape;623;p147"/>
          <p:cNvSpPr txBox="1"/>
          <p:nvPr/>
        </p:nvSpPr>
        <p:spPr>
          <a:xfrm>
            <a:off x="5631887" y="3938598"/>
            <a:ext cx="2531628" cy="1862048"/>
          </a:xfrm>
          <a:prstGeom prst="rect">
            <a:avLst/>
          </a:prstGeom>
          <a:noFill/>
          <a:ln>
            <a:noFill/>
          </a:ln>
        </p:spPr>
        <p:txBody>
          <a:bodyPr anchorCtr="0" anchor="t" bIns="0" lIns="0" spcFirstLastPara="1" rIns="0" wrap="square" tIns="0">
            <a:spAutoFit/>
          </a:bodyPr>
          <a:lstStyle/>
          <a:p>
            <a:pPr indent="-171450" lvl="0" marL="171450" marR="0" rtl="0" algn="l">
              <a:lnSpc>
                <a:spcPct val="120000"/>
              </a:lnSpc>
              <a:spcBef>
                <a:spcPts val="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A partir d’un seul nœud</a:t>
            </a:r>
            <a:endParaRPr b="0" i="0" sz="1400" u="none" cap="none" strike="noStrike">
              <a:solidFill>
                <a:srgbClr val="000000"/>
              </a:solidFill>
              <a:latin typeface="Arial"/>
              <a:ea typeface="Arial"/>
              <a:cs typeface="Arial"/>
              <a:sym typeface="Arial"/>
            </a:endParaRPr>
          </a:p>
          <a:p>
            <a:pPr indent="-171450" lvl="0" marL="171450" marR="0" rtl="0" algn="l">
              <a:lnSpc>
                <a:spcPct val="120000"/>
              </a:lnSpc>
              <a:spcBef>
                <a:spcPts val="6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Evolution transparente</a:t>
            </a:r>
            <a:endParaRPr b="0" i="0" sz="1400" u="none" cap="none" strike="noStrike">
              <a:solidFill>
                <a:srgbClr val="000000"/>
              </a:solidFill>
              <a:latin typeface="Arial"/>
              <a:ea typeface="Arial"/>
              <a:cs typeface="Arial"/>
              <a:sym typeface="Arial"/>
            </a:endParaRPr>
          </a:p>
          <a:p>
            <a:pPr indent="-171450" lvl="0" marL="171450" marR="0" rtl="0" algn="l">
              <a:lnSpc>
                <a:spcPct val="120000"/>
              </a:lnSpc>
              <a:spcBef>
                <a:spcPts val="6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Mix-and-match</a:t>
            </a:r>
            <a:endParaRPr/>
          </a:p>
          <a:p>
            <a:pPr indent="-171450" lvl="0" marL="171450" marR="0" rtl="0" algn="l">
              <a:lnSpc>
                <a:spcPct val="120000"/>
              </a:lnSpc>
              <a:spcBef>
                <a:spcPts val="1200"/>
              </a:spcBef>
              <a:spcAft>
                <a:spcPts val="60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Indépendance vis-à-vis du matériel</a:t>
            </a:r>
            <a:endParaRPr/>
          </a:p>
        </p:txBody>
      </p:sp>
      <p:sp>
        <p:nvSpPr>
          <p:cNvPr id="624" name="Google Shape;624;p147"/>
          <p:cNvSpPr txBox="1"/>
          <p:nvPr/>
        </p:nvSpPr>
        <p:spPr>
          <a:xfrm>
            <a:off x="5842521" y="3348482"/>
            <a:ext cx="2251702"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000" u="none" cap="none" strike="noStrike">
                <a:solidFill>
                  <a:schemeClr val="accent1"/>
                </a:solidFill>
                <a:latin typeface="Martel Sans SemiBold"/>
                <a:ea typeface="Martel Sans SemiBold"/>
                <a:cs typeface="Martel Sans SemiBold"/>
                <a:sym typeface="Martel Sans SemiBold"/>
              </a:rPr>
              <a:t>Évolutivité</a:t>
            </a:r>
            <a:endParaRPr b="1" i="0" sz="2000" u="none" cap="none" strike="noStrike">
              <a:solidFill>
                <a:schemeClr val="accent1"/>
              </a:solidFill>
              <a:latin typeface="Martel Sans SemiBold"/>
              <a:ea typeface="Martel Sans SemiBold"/>
              <a:cs typeface="Martel Sans SemiBold"/>
              <a:sym typeface="Martel Sans SemiBold"/>
            </a:endParaRPr>
          </a:p>
        </p:txBody>
      </p:sp>
      <p:grpSp>
        <p:nvGrpSpPr>
          <p:cNvPr id="625" name="Google Shape;625;p147"/>
          <p:cNvGrpSpPr/>
          <p:nvPr/>
        </p:nvGrpSpPr>
        <p:grpSpPr>
          <a:xfrm>
            <a:off x="3293046" y="1825337"/>
            <a:ext cx="1064457" cy="1227146"/>
            <a:chOff x="3969642" y="3665685"/>
            <a:chExt cx="436245" cy="502920"/>
          </a:xfrm>
        </p:grpSpPr>
        <p:sp>
          <p:nvSpPr>
            <p:cNvPr id="626" name="Google Shape;626;p147"/>
            <p:cNvSpPr/>
            <p:nvPr/>
          </p:nvSpPr>
          <p:spPr>
            <a:xfrm>
              <a:off x="4187765" y="3917146"/>
              <a:ext cx="218122" cy="218122"/>
            </a:xfrm>
            <a:custGeom>
              <a:rect b="b" l="l" r="r" t="t"/>
              <a:pathLst>
                <a:path extrusionOk="0" h="218122" w="218122">
                  <a:moveTo>
                    <a:pt x="0" y="218122"/>
                  </a:moveTo>
                  <a:cubicBezTo>
                    <a:pt x="120968" y="218122"/>
                    <a:pt x="218123" y="120015"/>
                    <a:pt x="218123" y="0"/>
                  </a:cubicBez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147"/>
            <p:cNvSpPr/>
            <p:nvPr/>
          </p:nvSpPr>
          <p:spPr>
            <a:xfrm>
              <a:off x="4187765" y="3916193"/>
              <a:ext cx="172402" cy="172402"/>
            </a:xfrm>
            <a:custGeom>
              <a:rect b="b" l="l" r="r" t="t"/>
              <a:pathLst>
                <a:path extrusionOk="0" h="172402" w="172402">
                  <a:moveTo>
                    <a:pt x="172402" y="0"/>
                  </a:moveTo>
                  <a:cubicBezTo>
                    <a:pt x="172402" y="95250"/>
                    <a:pt x="95250" y="172403"/>
                    <a:pt x="0" y="172403"/>
                  </a:cubicBez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147"/>
            <p:cNvSpPr/>
            <p:nvPr/>
          </p:nvSpPr>
          <p:spPr>
            <a:xfrm>
              <a:off x="4108707" y="3916193"/>
              <a:ext cx="297180" cy="252412"/>
            </a:xfrm>
            <a:custGeom>
              <a:rect b="b" l="l" r="r" t="t"/>
              <a:pathLst>
                <a:path extrusionOk="0" h="252412" w="297180">
                  <a:moveTo>
                    <a:pt x="251460" y="0"/>
                  </a:moveTo>
                  <a:cubicBezTo>
                    <a:pt x="251460" y="95250"/>
                    <a:pt x="174307" y="172403"/>
                    <a:pt x="79057" y="172403"/>
                  </a:cubicBezTo>
                  <a:lnTo>
                    <a:pt x="79057" y="140017"/>
                  </a:lnTo>
                  <a:cubicBezTo>
                    <a:pt x="79057" y="140017"/>
                    <a:pt x="0" y="196215"/>
                    <a:pt x="0" y="196215"/>
                  </a:cubicBezTo>
                  <a:lnTo>
                    <a:pt x="79057" y="252413"/>
                  </a:lnTo>
                  <a:lnTo>
                    <a:pt x="79057" y="220028"/>
                  </a:lnTo>
                  <a:cubicBezTo>
                    <a:pt x="199072" y="220028"/>
                    <a:pt x="297180" y="121920"/>
                    <a:pt x="297180" y="1905"/>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147"/>
            <p:cNvSpPr/>
            <p:nvPr/>
          </p:nvSpPr>
          <p:spPr>
            <a:xfrm>
              <a:off x="4341117" y="3761888"/>
              <a:ext cx="64770" cy="155257"/>
            </a:xfrm>
            <a:custGeom>
              <a:rect b="b" l="l" r="r" t="t"/>
              <a:pathLst>
                <a:path extrusionOk="0" h="155257" w="64770">
                  <a:moveTo>
                    <a:pt x="0" y="0"/>
                  </a:moveTo>
                  <a:cubicBezTo>
                    <a:pt x="40005" y="40005"/>
                    <a:pt x="64770" y="94297"/>
                    <a:pt x="64770" y="155258"/>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 name="Google Shape;630;p147"/>
            <p:cNvSpPr/>
            <p:nvPr/>
          </p:nvSpPr>
          <p:spPr>
            <a:xfrm>
              <a:off x="4309684" y="3794273"/>
              <a:ext cx="50482" cy="121920"/>
            </a:xfrm>
            <a:custGeom>
              <a:rect b="b" l="l" r="r" t="t"/>
              <a:pathLst>
                <a:path extrusionOk="0" h="121920" w="50482">
                  <a:moveTo>
                    <a:pt x="50482" y="121920"/>
                  </a:moveTo>
                  <a:cubicBezTo>
                    <a:pt x="50482" y="74295"/>
                    <a:pt x="31432" y="31433"/>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p147"/>
            <p:cNvSpPr/>
            <p:nvPr/>
          </p:nvSpPr>
          <p:spPr>
            <a:xfrm>
              <a:off x="3969642" y="3665685"/>
              <a:ext cx="297180" cy="405765"/>
            </a:xfrm>
            <a:custGeom>
              <a:rect b="b" l="l" r="r" t="t"/>
              <a:pathLst>
                <a:path extrusionOk="0" h="405765" w="297180">
                  <a:moveTo>
                    <a:pt x="64770" y="405765"/>
                  </a:moveTo>
                  <a:cubicBezTo>
                    <a:pt x="24765" y="365760"/>
                    <a:pt x="0" y="311468"/>
                    <a:pt x="0" y="250508"/>
                  </a:cubicBezTo>
                  <a:lnTo>
                    <a:pt x="0" y="250508"/>
                  </a:lnTo>
                  <a:cubicBezTo>
                    <a:pt x="0" y="129540"/>
                    <a:pt x="98108" y="32385"/>
                    <a:pt x="218123" y="32385"/>
                  </a:cubicBezTo>
                  <a:lnTo>
                    <a:pt x="218123" y="0"/>
                  </a:lnTo>
                  <a:cubicBezTo>
                    <a:pt x="218123" y="0"/>
                    <a:pt x="297180" y="56198"/>
                    <a:pt x="297180" y="56198"/>
                  </a:cubicBezTo>
                  <a:lnTo>
                    <a:pt x="218123" y="112395"/>
                  </a:lnTo>
                  <a:lnTo>
                    <a:pt x="218123" y="80010"/>
                  </a:lnTo>
                  <a:cubicBezTo>
                    <a:pt x="122873" y="80010"/>
                    <a:pt x="45720" y="157163"/>
                    <a:pt x="45720" y="252413"/>
                  </a:cubicBezTo>
                  <a:lnTo>
                    <a:pt x="45720" y="252413"/>
                  </a:lnTo>
                  <a:cubicBezTo>
                    <a:pt x="45720" y="300038"/>
                    <a:pt x="64770" y="342900"/>
                    <a:pt x="96203" y="374333"/>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2" name="Google Shape;632;p147"/>
            <p:cNvGrpSpPr/>
            <p:nvPr/>
          </p:nvGrpSpPr>
          <p:grpSpPr>
            <a:xfrm>
              <a:off x="4093400" y="3818848"/>
              <a:ext cx="195397" cy="195401"/>
              <a:chOff x="9026842" y="4251007"/>
              <a:chExt cx="393382" cy="393390"/>
            </a:xfrm>
          </p:grpSpPr>
          <p:sp>
            <p:nvSpPr>
              <p:cNvPr id="633" name="Google Shape;633;p147"/>
              <p:cNvSpPr/>
              <p:nvPr/>
            </p:nvSpPr>
            <p:spPr>
              <a:xfrm>
                <a:off x="9156382" y="4338637"/>
                <a:ext cx="66675" cy="175259"/>
              </a:xfrm>
              <a:custGeom>
                <a:rect b="b" l="l" r="r" t="t"/>
                <a:pathLst>
                  <a:path extrusionOk="0" h="175259" w="66675">
                    <a:moveTo>
                      <a:pt x="66675" y="0"/>
                    </a:moveTo>
                    <a:lnTo>
                      <a:pt x="66675" y="108585"/>
                    </a:lnTo>
                    <a:lnTo>
                      <a:pt x="0" y="17526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147"/>
              <p:cNvSpPr/>
              <p:nvPr/>
            </p:nvSpPr>
            <p:spPr>
              <a:xfrm>
                <a:off x="9026842" y="4251007"/>
                <a:ext cx="393382" cy="393390"/>
              </a:xfrm>
              <a:custGeom>
                <a:rect b="b" l="l" r="r" t="t"/>
                <a:pathLst>
                  <a:path extrusionOk="0" h="393390" w="393382">
                    <a:moveTo>
                      <a:pt x="196215" y="0"/>
                    </a:moveTo>
                    <a:cubicBezTo>
                      <a:pt x="304800" y="0"/>
                      <a:pt x="392430" y="87630"/>
                      <a:pt x="393382" y="196215"/>
                    </a:cubicBezTo>
                    <a:cubicBezTo>
                      <a:pt x="393382" y="304800"/>
                      <a:pt x="305752" y="392430"/>
                      <a:pt x="197168" y="393383"/>
                    </a:cubicBezTo>
                    <a:cubicBezTo>
                      <a:pt x="88582" y="394335"/>
                      <a:pt x="952" y="305753"/>
                      <a:pt x="0" y="197168"/>
                    </a:cubicBezTo>
                    <a:cubicBezTo>
                      <a:pt x="0" y="88583"/>
                      <a:pt x="87630" y="953"/>
                      <a:pt x="196215" y="0"/>
                    </a:cubicBezTo>
                    <a:close/>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635" name="Google Shape;635;p147"/>
          <p:cNvGrpSpPr/>
          <p:nvPr/>
        </p:nvGrpSpPr>
        <p:grpSpPr>
          <a:xfrm>
            <a:off x="5967539" y="1958586"/>
            <a:ext cx="1008447" cy="1012465"/>
            <a:chOff x="8285797" y="2544127"/>
            <a:chExt cx="478155" cy="480060"/>
          </a:xfrm>
        </p:grpSpPr>
        <p:grpSp>
          <p:nvGrpSpPr>
            <p:cNvPr id="636" name="Google Shape;636;p147"/>
            <p:cNvGrpSpPr/>
            <p:nvPr/>
          </p:nvGrpSpPr>
          <p:grpSpPr>
            <a:xfrm>
              <a:off x="8285797" y="2544127"/>
              <a:ext cx="478155" cy="480060"/>
              <a:chOff x="8285797" y="2544127"/>
              <a:chExt cx="478155" cy="480060"/>
            </a:xfrm>
          </p:grpSpPr>
          <p:sp>
            <p:nvSpPr>
              <p:cNvPr id="637" name="Google Shape;637;p147"/>
              <p:cNvSpPr/>
              <p:nvPr/>
            </p:nvSpPr>
            <p:spPr>
              <a:xfrm>
                <a:off x="8285797" y="2545080"/>
                <a:ext cx="152400" cy="154304"/>
              </a:xfrm>
              <a:custGeom>
                <a:rect b="b" l="l" r="r" t="t"/>
                <a:pathLst>
                  <a:path extrusionOk="0" h="154304" w="152400">
                    <a:moveTo>
                      <a:pt x="97155" y="154305"/>
                    </a:moveTo>
                    <a:lnTo>
                      <a:pt x="60007" y="117157"/>
                    </a:lnTo>
                    <a:lnTo>
                      <a:pt x="24765" y="152400"/>
                    </a:lnTo>
                    <a:lnTo>
                      <a:pt x="0" y="0"/>
                    </a:lnTo>
                    <a:lnTo>
                      <a:pt x="152400" y="25717"/>
                    </a:lnTo>
                    <a:lnTo>
                      <a:pt x="115252" y="62865"/>
                    </a:lnTo>
                    <a:lnTo>
                      <a:pt x="149542" y="97155"/>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147"/>
              <p:cNvSpPr/>
              <p:nvPr/>
            </p:nvSpPr>
            <p:spPr>
              <a:xfrm>
                <a:off x="8611552" y="2869882"/>
                <a:ext cx="152400" cy="154305"/>
              </a:xfrm>
              <a:custGeom>
                <a:rect b="b" l="l" r="r" t="t"/>
                <a:pathLst>
                  <a:path extrusionOk="0" h="154305" w="152400">
                    <a:moveTo>
                      <a:pt x="54293" y="0"/>
                    </a:moveTo>
                    <a:lnTo>
                      <a:pt x="92393" y="37148"/>
                    </a:lnTo>
                    <a:lnTo>
                      <a:pt x="127635" y="1905"/>
                    </a:lnTo>
                    <a:lnTo>
                      <a:pt x="152400" y="154305"/>
                    </a:lnTo>
                    <a:lnTo>
                      <a:pt x="0" y="128588"/>
                    </a:lnTo>
                    <a:lnTo>
                      <a:pt x="37148" y="92393"/>
                    </a:lnTo>
                    <a:lnTo>
                      <a:pt x="0" y="55245"/>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p147"/>
              <p:cNvSpPr/>
              <p:nvPr/>
            </p:nvSpPr>
            <p:spPr>
              <a:xfrm>
                <a:off x="8610600" y="2544127"/>
                <a:ext cx="152400" cy="153352"/>
              </a:xfrm>
              <a:custGeom>
                <a:rect b="b" l="l" r="r" t="t"/>
                <a:pathLst>
                  <a:path extrusionOk="0" h="153352" w="152400">
                    <a:moveTo>
                      <a:pt x="55245" y="153353"/>
                    </a:moveTo>
                    <a:lnTo>
                      <a:pt x="91440" y="117157"/>
                    </a:lnTo>
                    <a:lnTo>
                      <a:pt x="126682" y="152400"/>
                    </a:lnTo>
                    <a:lnTo>
                      <a:pt x="152400" y="0"/>
                    </a:lnTo>
                    <a:lnTo>
                      <a:pt x="0" y="24765"/>
                    </a:lnTo>
                    <a:lnTo>
                      <a:pt x="37148" y="61913"/>
                    </a:lnTo>
                    <a:lnTo>
                      <a:pt x="0" y="9906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147"/>
              <p:cNvSpPr/>
              <p:nvPr/>
            </p:nvSpPr>
            <p:spPr>
              <a:xfrm>
                <a:off x="8285797" y="2869882"/>
                <a:ext cx="152400" cy="154305"/>
              </a:xfrm>
              <a:custGeom>
                <a:rect b="b" l="l" r="r" t="t"/>
                <a:pathLst>
                  <a:path extrusionOk="0" h="154305" w="152400">
                    <a:moveTo>
                      <a:pt x="98107" y="0"/>
                    </a:moveTo>
                    <a:lnTo>
                      <a:pt x="60007" y="37148"/>
                    </a:lnTo>
                    <a:lnTo>
                      <a:pt x="24765" y="1905"/>
                    </a:lnTo>
                    <a:lnTo>
                      <a:pt x="0" y="154305"/>
                    </a:lnTo>
                    <a:lnTo>
                      <a:pt x="152400" y="128588"/>
                    </a:lnTo>
                    <a:lnTo>
                      <a:pt x="115252" y="92393"/>
                    </a:lnTo>
                    <a:lnTo>
                      <a:pt x="152400" y="55245"/>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41" name="Google Shape;641;p147"/>
            <p:cNvGrpSpPr/>
            <p:nvPr/>
          </p:nvGrpSpPr>
          <p:grpSpPr>
            <a:xfrm>
              <a:off x="8387714" y="2646997"/>
              <a:ext cx="274320" cy="274320"/>
              <a:chOff x="8387714" y="2646997"/>
              <a:chExt cx="274320" cy="274320"/>
            </a:xfrm>
          </p:grpSpPr>
          <p:sp>
            <p:nvSpPr>
              <p:cNvPr id="642" name="Google Shape;642;p147"/>
              <p:cNvSpPr/>
              <p:nvPr/>
            </p:nvSpPr>
            <p:spPr>
              <a:xfrm>
                <a:off x="8387715" y="2646997"/>
                <a:ext cx="274319" cy="274319"/>
              </a:xfrm>
              <a:prstGeom prst="ellipse">
                <a:avLst/>
              </a:pr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147"/>
              <p:cNvSpPr/>
              <p:nvPr/>
            </p:nvSpPr>
            <p:spPr>
              <a:xfrm>
                <a:off x="8474392" y="2646997"/>
                <a:ext cx="100964" cy="274320"/>
              </a:xfrm>
              <a:custGeom>
                <a:rect b="b" l="l" r="r" t="t"/>
                <a:pathLst>
                  <a:path extrusionOk="0" h="274320" w="100964">
                    <a:moveTo>
                      <a:pt x="100965" y="137160"/>
                    </a:moveTo>
                    <a:cubicBezTo>
                      <a:pt x="100965" y="213360"/>
                      <a:pt x="78105" y="274320"/>
                      <a:pt x="50482" y="274320"/>
                    </a:cubicBezTo>
                    <a:cubicBezTo>
                      <a:pt x="22860" y="274320"/>
                      <a:pt x="0" y="212408"/>
                      <a:pt x="0" y="137160"/>
                    </a:cubicBezTo>
                    <a:cubicBezTo>
                      <a:pt x="0" y="61913"/>
                      <a:pt x="22860" y="0"/>
                      <a:pt x="50482" y="0"/>
                    </a:cubicBezTo>
                    <a:cubicBezTo>
                      <a:pt x="78105" y="0"/>
                      <a:pt x="100965" y="61913"/>
                      <a:pt x="100965" y="137160"/>
                    </a:cubicBezTo>
                    <a:close/>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147"/>
              <p:cNvSpPr/>
              <p:nvPr/>
            </p:nvSpPr>
            <p:spPr>
              <a:xfrm>
                <a:off x="8387714" y="2784157"/>
                <a:ext cx="274320" cy="9525"/>
              </a:xfrm>
              <a:custGeom>
                <a:rect b="b" l="l" r="r" t="t"/>
                <a:pathLst>
                  <a:path extrusionOk="0" h="9525" w="274320">
                    <a:moveTo>
                      <a:pt x="0" y="0"/>
                    </a:moveTo>
                    <a:lnTo>
                      <a:pt x="62865" y="0"/>
                    </a:lnTo>
                    <a:lnTo>
                      <a:pt x="210503" y="0"/>
                    </a:lnTo>
                    <a:lnTo>
                      <a:pt x="274320"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p147"/>
              <p:cNvSpPr/>
              <p:nvPr/>
            </p:nvSpPr>
            <p:spPr>
              <a:xfrm>
                <a:off x="8439150" y="2676525"/>
                <a:ext cx="171450" cy="37147"/>
              </a:xfrm>
              <a:custGeom>
                <a:rect b="b" l="l" r="r" t="t"/>
                <a:pathLst>
                  <a:path extrusionOk="0" h="37147" w="171450">
                    <a:moveTo>
                      <a:pt x="171450" y="0"/>
                    </a:moveTo>
                    <a:cubicBezTo>
                      <a:pt x="152400" y="21907"/>
                      <a:pt x="120968" y="37147"/>
                      <a:pt x="85725" y="37147"/>
                    </a:cubicBezTo>
                    <a:cubicBezTo>
                      <a:pt x="50482" y="37147"/>
                      <a:pt x="20002" y="22860"/>
                      <a:pt x="0" y="0"/>
                    </a:cubicBez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147"/>
              <p:cNvSpPr/>
              <p:nvPr/>
            </p:nvSpPr>
            <p:spPr>
              <a:xfrm>
                <a:off x="8439150" y="2854642"/>
                <a:ext cx="171450" cy="37147"/>
              </a:xfrm>
              <a:custGeom>
                <a:rect b="b" l="l" r="r" t="t"/>
                <a:pathLst>
                  <a:path extrusionOk="0" h="37147" w="171450">
                    <a:moveTo>
                      <a:pt x="0" y="37147"/>
                    </a:moveTo>
                    <a:cubicBezTo>
                      <a:pt x="19050" y="15240"/>
                      <a:pt x="50482" y="0"/>
                      <a:pt x="85725" y="0"/>
                    </a:cubicBezTo>
                    <a:cubicBezTo>
                      <a:pt x="120968" y="0"/>
                      <a:pt x="151448" y="14288"/>
                      <a:pt x="171450" y="37147"/>
                    </a:cubicBez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647" name="Google Shape;647;p147"/>
          <p:cNvGrpSpPr/>
          <p:nvPr/>
        </p:nvGrpSpPr>
        <p:grpSpPr>
          <a:xfrm>
            <a:off x="672827" y="1874012"/>
            <a:ext cx="1414573" cy="1308148"/>
            <a:chOff x="9030652" y="5700712"/>
            <a:chExt cx="607695" cy="561975"/>
          </a:xfrm>
        </p:grpSpPr>
        <p:sp>
          <p:nvSpPr>
            <p:cNvPr id="648" name="Google Shape;648;p147"/>
            <p:cNvSpPr/>
            <p:nvPr/>
          </p:nvSpPr>
          <p:spPr>
            <a:xfrm>
              <a:off x="9283350" y="5871667"/>
              <a:ext cx="173069" cy="321487"/>
            </a:xfrm>
            <a:custGeom>
              <a:rect b="b" l="l" r="r" t="t"/>
              <a:pathLst>
                <a:path extrusionOk="0" h="321487" w="173069">
                  <a:moveTo>
                    <a:pt x="128302" y="143370"/>
                  </a:moveTo>
                  <a:lnTo>
                    <a:pt x="65437" y="13830"/>
                  </a:lnTo>
                  <a:cubicBezTo>
                    <a:pt x="59723" y="1447"/>
                    <a:pt x="44482" y="-3316"/>
                    <a:pt x="32100" y="2400"/>
                  </a:cubicBezTo>
                  <a:lnTo>
                    <a:pt x="32100" y="2400"/>
                  </a:lnTo>
                  <a:cubicBezTo>
                    <a:pt x="19717" y="8114"/>
                    <a:pt x="14955" y="23355"/>
                    <a:pt x="20670" y="35737"/>
                  </a:cubicBezTo>
                  <a:lnTo>
                    <a:pt x="100680" y="201472"/>
                  </a:lnTo>
                  <a:cubicBezTo>
                    <a:pt x="102585" y="205282"/>
                    <a:pt x="98775" y="210045"/>
                    <a:pt x="94965" y="208139"/>
                  </a:cubicBezTo>
                  <a:lnTo>
                    <a:pt x="26385" y="190042"/>
                  </a:lnTo>
                  <a:cubicBezTo>
                    <a:pt x="14955" y="187184"/>
                    <a:pt x="3525" y="193852"/>
                    <a:pt x="667" y="205282"/>
                  </a:cubicBezTo>
                  <a:lnTo>
                    <a:pt x="667" y="205282"/>
                  </a:lnTo>
                  <a:cubicBezTo>
                    <a:pt x="-2190" y="215759"/>
                    <a:pt x="4477" y="227189"/>
                    <a:pt x="14002" y="230047"/>
                  </a:cubicBezTo>
                  <a:lnTo>
                    <a:pt x="105442" y="261480"/>
                  </a:lnTo>
                  <a:cubicBezTo>
                    <a:pt x="125445" y="268147"/>
                    <a:pt x="142590" y="279577"/>
                    <a:pt x="155925" y="295770"/>
                  </a:cubicBezTo>
                  <a:lnTo>
                    <a:pt x="155925" y="295770"/>
                  </a:lnTo>
                  <a:cubicBezTo>
                    <a:pt x="162592" y="303389"/>
                    <a:pt x="168307" y="311962"/>
                    <a:pt x="173070" y="321487"/>
                  </a:cubicBez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p147"/>
            <p:cNvSpPr/>
            <p:nvPr/>
          </p:nvSpPr>
          <p:spPr>
            <a:xfrm>
              <a:off x="9378314" y="5936221"/>
              <a:ext cx="69532" cy="73100"/>
            </a:xfrm>
            <a:custGeom>
              <a:rect b="b" l="l" r="r" t="t"/>
              <a:pathLst>
                <a:path extrusionOk="0" h="73100" w="69532">
                  <a:moveTo>
                    <a:pt x="30480" y="73101"/>
                  </a:moveTo>
                  <a:lnTo>
                    <a:pt x="0" y="9283"/>
                  </a:lnTo>
                  <a:lnTo>
                    <a:pt x="13335" y="2616"/>
                  </a:lnTo>
                  <a:cubicBezTo>
                    <a:pt x="27623" y="-4052"/>
                    <a:pt x="44768" y="2616"/>
                    <a:pt x="51435" y="15951"/>
                  </a:cubicBezTo>
                  <a:lnTo>
                    <a:pt x="69533" y="54051"/>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147"/>
            <p:cNvSpPr/>
            <p:nvPr/>
          </p:nvSpPr>
          <p:spPr>
            <a:xfrm>
              <a:off x="9427844" y="5940984"/>
              <a:ext cx="69532" cy="54050"/>
            </a:xfrm>
            <a:custGeom>
              <a:rect b="b" l="l" r="r" t="t"/>
              <a:pathLst>
                <a:path extrusionOk="0" h="54050" w="69532">
                  <a:moveTo>
                    <a:pt x="0" y="9283"/>
                  </a:moveTo>
                  <a:lnTo>
                    <a:pt x="13335" y="2616"/>
                  </a:lnTo>
                  <a:cubicBezTo>
                    <a:pt x="27623" y="-4052"/>
                    <a:pt x="44768" y="2616"/>
                    <a:pt x="51435" y="15951"/>
                  </a:cubicBezTo>
                  <a:lnTo>
                    <a:pt x="69532" y="54051"/>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147"/>
            <p:cNvSpPr/>
            <p:nvPr/>
          </p:nvSpPr>
          <p:spPr>
            <a:xfrm>
              <a:off x="9480232" y="5951461"/>
              <a:ext cx="105727" cy="177875"/>
            </a:xfrm>
            <a:custGeom>
              <a:rect b="b" l="l" r="r" t="t"/>
              <a:pathLst>
                <a:path extrusionOk="0" h="177875" w="105727">
                  <a:moveTo>
                    <a:pt x="0" y="9283"/>
                  </a:moveTo>
                  <a:lnTo>
                    <a:pt x="13335" y="2615"/>
                  </a:lnTo>
                  <a:cubicBezTo>
                    <a:pt x="27623" y="-4052"/>
                    <a:pt x="44768" y="2615"/>
                    <a:pt x="51435" y="15951"/>
                  </a:cubicBezTo>
                  <a:lnTo>
                    <a:pt x="60960" y="36906"/>
                  </a:lnTo>
                  <a:cubicBezTo>
                    <a:pt x="72390" y="60718"/>
                    <a:pt x="81915" y="86436"/>
                    <a:pt x="87630" y="113106"/>
                  </a:cubicBezTo>
                  <a:lnTo>
                    <a:pt x="87630" y="113106"/>
                  </a:lnTo>
                  <a:cubicBezTo>
                    <a:pt x="93345" y="138823"/>
                    <a:pt x="98107" y="156921"/>
                    <a:pt x="105728" y="177876"/>
                  </a:cubicBez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147"/>
            <p:cNvSpPr/>
            <p:nvPr/>
          </p:nvSpPr>
          <p:spPr>
            <a:xfrm>
              <a:off x="9432607" y="6117907"/>
              <a:ext cx="205740" cy="144780"/>
            </a:xfrm>
            <a:custGeom>
              <a:rect b="b" l="l" r="r" t="t"/>
              <a:pathLst>
                <a:path extrusionOk="0" h="144780" w="205740">
                  <a:moveTo>
                    <a:pt x="29528" y="144780"/>
                  </a:moveTo>
                  <a:lnTo>
                    <a:pt x="0" y="84773"/>
                  </a:lnTo>
                  <a:lnTo>
                    <a:pt x="176213" y="0"/>
                  </a:lnTo>
                  <a:lnTo>
                    <a:pt x="205740" y="60007"/>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147"/>
            <p:cNvSpPr/>
            <p:nvPr/>
          </p:nvSpPr>
          <p:spPr>
            <a:xfrm>
              <a:off x="9030652" y="5700712"/>
              <a:ext cx="321945" cy="321944"/>
            </a:xfrm>
            <a:custGeom>
              <a:rect b="b" l="l" r="r" t="t"/>
              <a:pathLst>
                <a:path extrusionOk="0" h="321944" w="321945">
                  <a:moveTo>
                    <a:pt x="320040" y="187643"/>
                  </a:moveTo>
                  <a:cubicBezTo>
                    <a:pt x="321945" y="179070"/>
                    <a:pt x="321945" y="169545"/>
                    <a:pt x="321945" y="160973"/>
                  </a:cubicBezTo>
                  <a:cubicBezTo>
                    <a:pt x="321945" y="72390"/>
                    <a:pt x="249555" y="0"/>
                    <a:pt x="160973" y="0"/>
                  </a:cubicBezTo>
                  <a:cubicBezTo>
                    <a:pt x="72390" y="0"/>
                    <a:pt x="0" y="72390"/>
                    <a:pt x="0" y="160973"/>
                  </a:cubicBezTo>
                  <a:cubicBezTo>
                    <a:pt x="0" y="249555"/>
                    <a:pt x="72390" y="321945"/>
                    <a:pt x="160973" y="321945"/>
                  </a:cubicBezTo>
                  <a:cubicBezTo>
                    <a:pt x="249555" y="321945"/>
                    <a:pt x="262890" y="295275"/>
                    <a:pt x="292418" y="254318"/>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p147"/>
            <p:cNvSpPr/>
            <p:nvPr/>
          </p:nvSpPr>
          <p:spPr>
            <a:xfrm>
              <a:off x="9101137" y="5786437"/>
              <a:ext cx="181927" cy="148589"/>
            </a:xfrm>
            <a:custGeom>
              <a:rect b="b" l="l" r="r" t="t"/>
              <a:pathLst>
                <a:path extrusionOk="0" h="148589" w="181927">
                  <a:moveTo>
                    <a:pt x="181927" y="32385"/>
                  </a:moveTo>
                  <a:lnTo>
                    <a:pt x="65723" y="148590"/>
                  </a:lnTo>
                  <a:lnTo>
                    <a:pt x="0" y="83820"/>
                  </a:lnTo>
                  <a:lnTo>
                    <a:pt x="31432" y="51435"/>
                  </a:lnTo>
                  <a:lnTo>
                    <a:pt x="65723" y="84773"/>
                  </a:lnTo>
                  <a:lnTo>
                    <a:pt x="149543" y="0"/>
                  </a:lnTo>
                  <a:lnTo>
                    <a:pt x="181927" y="32385"/>
                  </a:lnTo>
                  <a:close/>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655" name="Google Shape;655;p147"/>
          <p:cNvCxnSpPr/>
          <p:nvPr/>
        </p:nvCxnSpPr>
        <p:spPr>
          <a:xfrm>
            <a:off x="643303" y="3745506"/>
            <a:ext cx="2054394" cy="0"/>
          </a:xfrm>
          <a:prstGeom prst="straightConnector1">
            <a:avLst/>
          </a:prstGeom>
          <a:noFill/>
          <a:ln cap="flat" cmpd="sng" w="15875">
            <a:solidFill>
              <a:srgbClr val="006794"/>
            </a:solidFill>
            <a:prstDash val="solid"/>
            <a:miter lim="8000"/>
            <a:headEnd len="sm" w="sm" type="none"/>
            <a:tailEnd len="sm" w="sm" type="none"/>
          </a:ln>
        </p:spPr>
      </p:cxnSp>
      <p:cxnSp>
        <p:nvCxnSpPr>
          <p:cNvPr id="656" name="Google Shape;656;p147"/>
          <p:cNvCxnSpPr/>
          <p:nvPr/>
        </p:nvCxnSpPr>
        <p:spPr>
          <a:xfrm>
            <a:off x="3220682" y="3745506"/>
            <a:ext cx="2054394" cy="0"/>
          </a:xfrm>
          <a:prstGeom prst="straightConnector1">
            <a:avLst/>
          </a:prstGeom>
          <a:noFill/>
          <a:ln cap="flat" cmpd="sng" w="15875">
            <a:solidFill>
              <a:srgbClr val="006794"/>
            </a:solidFill>
            <a:prstDash val="solid"/>
            <a:miter lim="8000"/>
            <a:headEnd len="sm" w="sm" type="none"/>
            <a:tailEnd len="sm" w="sm" type="none"/>
          </a:ln>
        </p:spPr>
      </p:cxnSp>
      <p:cxnSp>
        <p:nvCxnSpPr>
          <p:cNvPr id="657" name="Google Shape;657;p147"/>
          <p:cNvCxnSpPr/>
          <p:nvPr/>
        </p:nvCxnSpPr>
        <p:spPr>
          <a:xfrm>
            <a:off x="5798061" y="3745506"/>
            <a:ext cx="2054394" cy="0"/>
          </a:xfrm>
          <a:prstGeom prst="straightConnector1">
            <a:avLst/>
          </a:prstGeom>
          <a:noFill/>
          <a:ln cap="flat" cmpd="sng" w="15875">
            <a:solidFill>
              <a:srgbClr val="006794"/>
            </a:solidFill>
            <a:prstDash val="solid"/>
            <a:miter lim="8000"/>
            <a:headEnd len="sm" w="sm" type="none"/>
            <a:tailEnd len="sm" w="sm" type="none"/>
          </a:ln>
        </p:spPr>
      </p:cxnSp>
      <p:cxnSp>
        <p:nvCxnSpPr>
          <p:cNvPr id="658" name="Google Shape;658;p147"/>
          <p:cNvCxnSpPr/>
          <p:nvPr/>
        </p:nvCxnSpPr>
        <p:spPr>
          <a:xfrm>
            <a:off x="8486127" y="3734902"/>
            <a:ext cx="2054394" cy="0"/>
          </a:xfrm>
          <a:prstGeom prst="straightConnector1">
            <a:avLst/>
          </a:prstGeom>
          <a:noFill/>
          <a:ln cap="flat" cmpd="sng" w="15875">
            <a:solidFill>
              <a:srgbClr val="006794"/>
            </a:solidFill>
            <a:prstDash val="solid"/>
            <a:miter lim="8000"/>
            <a:headEnd len="sm" w="sm" type="none"/>
            <a:tailEnd len="sm" w="sm" type="none"/>
          </a:ln>
        </p:spPr>
      </p:cxnSp>
      <p:sp>
        <p:nvSpPr>
          <p:cNvPr id="659" name="Google Shape;659;p147"/>
          <p:cNvSpPr txBox="1"/>
          <p:nvPr/>
        </p:nvSpPr>
        <p:spPr>
          <a:xfrm>
            <a:off x="593122" y="715287"/>
            <a:ext cx="488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chemeClr val="dk2"/>
                </a:solidFill>
                <a:latin typeface="Martel Sans ExtraLight"/>
                <a:ea typeface="Martel Sans ExtraLight"/>
                <a:cs typeface="Martel Sans ExtraLight"/>
                <a:sym typeface="Martel Sans ExtraLight"/>
              </a:rPr>
              <a:t>Notre proposition de valeur</a:t>
            </a:r>
            <a:endParaRPr b="0" i="0" sz="1400" u="none" cap="none" strike="noStrike">
              <a:solidFill>
                <a:schemeClr val="dk2"/>
              </a:solidFill>
              <a:latin typeface="Arial"/>
              <a:ea typeface="Arial"/>
              <a:cs typeface="Arial"/>
              <a:sym typeface="Arial"/>
            </a:endParaRPr>
          </a:p>
        </p:txBody>
      </p:sp>
      <p:cxnSp>
        <p:nvCxnSpPr>
          <p:cNvPr id="660" name="Google Shape;660;p147"/>
          <p:cNvCxnSpPr/>
          <p:nvPr/>
        </p:nvCxnSpPr>
        <p:spPr>
          <a:xfrm>
            <a:off x="5210141" y="1008525"/>
            <a:ext cx="6982009" cy="0"/>
          </a:xfrm>
          <a:prstGeom prst="straightConnector1">
            <a:avLst/>
          </a:prstGeom>
          <a:noFill/>
          <a:ln cap="flat" cmpd="sng" w="15875">
            <a:solidFill>
              <a:srgbClr val="006794"/>
            </a:solidFill>
            <a:prstDash val="solid"/>
            <a:miter lim="8000"/>
            <a:headEnd len="sm" w="sm" type="none"/>
            <a:tailEnd len="sm" w="sm" type="none"/>
          </a:ln>
        </p:spPr>
      </p:cxnSp>
      <p:grpSp>
        <p:nvGrpSpPr>
          <p:cNvPr id="661" name="Google Shape;661;p147"/>
          <p:cNvGrpSpPr/>
          <p:nvPr/>
        </p:nvGrpSpPr>
        <p:grpSpPr>
          <a:xfrm>
            <a:off x="8545421" y="2206236"/>
            <a:ext cx="849999" cy="772294"/>
            <a:chOff x="764293" y="2191429"/>
            <a:chExt cx="822972" cy="747738"/>
          </a:xfrm>
        </p:grpSpPr>
        <p:sp>
          <p:nvSpPr>
            <p:cNvPr id="662" name="Google Shape;662;p147"/>
            <p:cNvSpPr/>
            <p:nvPr/>
          </p:nvSpPr>
          <p:spPr>
            <a:xfrm>
              <a:off x="1244872" y="2191429"/>
              <a:ext cx="342393" cy="152004"/>
            </a:xfrm>
            <a:prstGeom prst="rect">
              <a:avLst/>
            </a:pr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147"/>
            <p:cNvSpPr/>
            <p:nvPr/>
          </p:nvSpPr>
          <p:spPr>
            <a:xfrm>
              <a:off x="1344673" y="2266663"/>
              <a:ext cx="23030" cy="15354"/>
            </a:xfrm>
            <a:custGeom>
              <a:rect b="b" l="l" r="r" t="t"/>
              <a:pathLst>
                <a:path extrusionOk="0" h="9525" w="14287">
                  <a:moveTo>
                    <a:pt x="14288" y="0"/>
                  </a:moveTo>
                  <a:lnTo>
                    <a:pt x="0" y="0"/>
                  </a:lnTo>
                </a:path>
              </a:pathLst>
            </a:custGeom>
            <a:noFill/>
            <a:ln cap="sq" cmpd="sng" w="19050">
              <a:solidFill>
                <a:srgbClr val="52C9FF"/>
              </a:solidFill>
              <a:prstDash val="dashDot"/>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147"/>
            <p:cNvSpPr/>
            <p:nvPr/>
          </p:nvSpPr>
          <p:spPr>
            <a:xfrm>
              <a:off x="1344673" y="2564530"/>
              <a:ext cx="23030" cy="15354"/>
            </a:xfrm>
            <a:custGeom>
              <a:rect b="b" l="l" r="r" t="t"/>
              <a:pathLst>
                <a:path extrusionOk="0" h="9525" w="14287">
                  <a:moveTo>
                    <a:pt x="14288" y="0"/>
                  </a:moveTo>
                  <a:lnTo>
                    <a:pt x="0" y="0"/>
                  </a:lnTo>
                </a:path>
              </a:pathLst>
            </a:custGeom>
            <a:noFill/>
            <a:ln cap="sq" cmpd="sng" w="19050">
              <a:solidFill>
                <a:schemeClr val="accent1"/>
              </a:solidFill>
              <a:prstDash val="dashDot"/>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147"/>
            <p:cNvSpPr/>
            <p:nvPr/>
          </p:nvSpPr>
          <p:spPr>
            <a:xfrm>
              <a:off x="1344673" y="2862397"/>
              <a:ext cx="23030" cy="15354"/>
            </a:xfrm>
            <a:custGeom>
              <a:rect b="b" l="l" r="r" t="t"/>
              <a:pathLst>
                <a:path extrusionOk="0" h="9525" w="14287">
                  <a:moveTo>
                    <a:pt x="14288" y="0"/>
                  </a:moveTo>
                  <a:lnTo>
                    <a:pt x="0" y="0"/>
                  </a:lnTo>
                </a:path>
              </a:pathLst>
            </a:custGeom>
            <a:noFill/>
            <a:ln cap="sq" cmpd="sng" w="19050">
              <a:solidFill>
                <a:srgbClr val="0073A6"/>
              </a:solidFill>
              <a:prstDash val="dashDot"/>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147"/>
            <p:cNvSpPr/>
            <p:nvPr/>
          </p:nvSpPr>
          <p:spPr>
            <a:xfrm>
              <a:off x="1244872" y="2489296"/>
              <a:ext cx="342393" cy="152004"/>
            </a:xfrm>
            <a:prstGeom prst="rect">
              <a:avLst/>
            </a:pr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7" name="Google Shape;667;p147"/>
            <p:cNvSpPr/>
            <p:nvPr/>
          </p:nvSpPr>
          <p:spPr>
            <a:xfrm>
              <a:off x="1244872" y="2787163"/>
              <a:ext cx="342393" cy="152004"/>
            </a:xfrm>
            <a:prstGeom prst="rect">
              <a:avLst/>
            </a:prstGeom>
            <a:noFill/>
            <a:ln cap="flat" cmpd="sng" w="19050">
              <a:solidFill>
                <a:srgbClr val="0073A6"/>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147"/>
            <p:cNvSpPr/>
            <p:nvPr/>
          </p:nvSpPr>
          <p:spPr>
            <a:xfrm>
              <a:off x="1046806" y="2564530"/>
              <a:ext cx="82910" cy="15354"/>
            </a:xfrm>
            <a:custGeom>
              <a:rect b="b" l="l" r="r" t="t"/>
              <a:pathLst>
                <a:path extrusionOk="0" h="9525" w="51434">
                  <a:moveTo>
                    <a:pt x="0" y="0"/>
                  </a:moveTo>
                  <a:lnTo>
                    <a:pt x="51435" y="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147"/>
            <p:cNvSpPr/>
            <p:nvPr/>
          </p:nvSpPr>
          <p:spPr>
            <a:xfrm>
              <a:off x="1129718" y="2266663"/>
              <a:ext cx="66021" cy="595733"/>
            </a:xfrm>
            <a:custGeom>
              <a:rect b="b" l="l" r="r" t="t"/>
              <a:pathLst>
                <a:path extrusionOk="0" h="369569" w="40957">
                  <a:moveTo>
                    <a:pt x="40957" y="0"/>
                  </a:moveTo>
                  <a:lnTo>
                    <a:pt x="0" y="0"/>
                  </a:lnTo>
                  <a:lnTo>
                    <a:pt x="0" y="369570"/>
                  </a:lnTo>
                  <a:lnTo>
                    <a:pt x="40957" y="36957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147"/>
            <p:cNvSpPr/>
            <p:nvPr/>
          </p:nvSpPr>
          <p:spPr>
            <a:xfrm>
              <a:off x="1129718" y="2564530"/>
              <a:ext cx="66021" cy="15354"/>
            </a:xfrm>
            <a:custGeom>
              <a:rect b="b" l="l" r="r" t="t"/>
              <a:pathLst>
                <a:path extrusionOk="0" h="9525" w="40957">
                  <a:moveTo>
                    <a:pt x="0" y="0"/>
                  </a:moveTo>
                  <a:lnTo>
                    <a:pt x="40957" y="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71" name="Google Shape;671;p147"/>
            <p:cNvGrpSpPr/>
            <p:nvPr/>
          </p:nvGrpSpPr>
          <p:grpSpPr>
            <a:xfrm>
              <a:off x="764293" y="2280480"/>
              <a:ext cx="284048" cy="568097"/>
              <a:chOff x="5031105" y="5044439"/>
              <a:chExt cx="176212" cy="352425"/>
            </a:xfrm>
          </p:grpSpPr>
          <p:sp>
            <p:nvSpPr>
              <p:cNvPr id="672" name="Google Shape;672;p147"/>
              <p:cNvSpPr/>
              <p:nvPr/>
            </p:nvSpPr>
            <p:spPr>
              <a:xfrm>
                <a:off x="5031105" y="5044439"/>
                <a:ext cx="176212" cy="352425"/>
              </a:xfrm>
              <a:custGeom>
                <a:rect b="b" l="l" r="r" t="t"/>
                <a:pathLst>
                  <a:path extrusionOk="0" h="352425" w="176212">
                    <a:moveTo>
                      <a:pt x="0" y="352425"/>
                    </a:moveTo>
                    <a:lnTo>
                      <a:pt x="35242" y="352425"/>
                    </a:lnTo>
                    <a:lnTo>
                      <a:pt x="35242" y="310515"/>
                    </a:lnTo>
                    <a:cubicBezTo>
                      <a:pt x="47625" y="307658"/>
                      <a:pt x="59055" y="302895"/>
                      <a:pt x="69532" y="296228"/>
                    </a:cubicBezTo>
                    <a:lnTo>
                      <a:pt x="99060" y="325755"/>
                    </a:lnTo>
                    <a:lnTo>
                      <a:pt x="149542" y="275273"/>
                    </a:lnTo>
                    <a:lnTo>
                      <a:pt x="120015" y="245745"/>
                    </a:lnTo>
                    <a:cubicBezTo>
                      <a:pt x="125730" y="235268"/>
                      <a:pt x="130492" y="223838"/>
                      <a:pt x="134302" y="211455"/>
                    </a:cubicBezTo>
                    <a:lnTo>
                      <a:pt x="176213" y="211455"/>
                    </a:lnTo>
                    <a:lnTo>
                      <a:pt x="176213" y="140970"/>
                    </a:lnTo>
                    <a:lnTo>
                      <a:pt x="134302" y="140970"/>
                    </a:lnTo>
                    <a:cubicBezTo>
                      <a:pt x="131445" y="128588"/>
                      <a:pt x="126682" y="117158"/>
                      <a:pt x="120015" y="106680"/>
                    </a:cubicBezTo>
                    <a:lnTo>
                      <a:pt x="149542" y="77153"/>
                    </a:lnTo>
                    <a:lnTo>
                      <a:pt x="99060" y="26670"/>
                    </a:lnTo>
                    <a:lnTo>
                      <a:pt x="69532" y="56198"/>
                    </a:lnTo>
                    <a:cubicBezTo>
                      <a:pt x="59055" y="50483"/>
                      <a:pt x="47625" y="45720"/>
                      <a:pt x="35242" y="41910"/>
                    </a:cubicBezTo>
                    <a:lnTo>
                      <a:pt x="35242" y="0"/>
                    </a:lnTo>
                    <a:lnTo>
                      <a:pt x="0" y="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147"/>
              <p:cNvSpPr/>
              <p:nvPr/>
            </p:nvSpPr>
            <p:spPr>
              <a:xfrm>
                <a:off x="5031105" y="5144452"/>
                <a:ext cx="76200" cy="152400"/>
              </a:xfrm>
              <a:custGeom>
                <a:rect b="b" l="l" r="r" t="t"/>
                <a:pathLst>
                  <a:path extrusionOk="0" h="152400" w="76200">
                    <a:moveTo>
                      <a:pt x="0" y="0"/>
                    </a:moveTo>
                    <a:cubicBezTo>
                      <a:pt x="41910" y="0"/>
                      <a:pt x="76200" y="34290"/>
                      <a:pt x="76200" y="76200"/>
                    </a:cubicBezTo>
                    <a:cubicBezTo>
                      <a:pt x="76200" y="118110"/>
                      <a:pt x="41910" y="152400"/>
                      <a:pt x="0" y="152400"/>
                    </a:cubicBez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182"/>
          <p:cNvSpPr txBox="1"/>
          <p:nvPr/>
        </p:nvSpPr>
        <p:spPr>
          <a:xfrm>
            <a:off x="3219660" y="1719221"/>
            <a:ext cx="7769583" cy="3277820"/>
          </a:xfrm>
          <a:prstGeom prst="rect">
            <a:avLst/>
          </a:prstGeom>
          <a:noFill/>
          <a:ln>
            <a:noFill/>
          </a:ln>
        </p:spPr>
        <p:txBody>
          <a:bodyPr anchorCtr="0" anchor="t" bIns="0" lIns="0" spcFirstLastPara="1" rIns="0" wrap="square" tIns="0">
            <a:spAutoFit/>
          </a:bodyPr>
          <a:lstStyle/>
          <a:p>
            <a:pPr indent="-171450" lvl="0" marL="171450" marR="0" rtl="0" algn="l">
              <a:lnSpc>
                <a:spcPct val="150000"/>
              </a:lnSpc>
              <a:spcBef>
                <a:spcPts val="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Simplicité : Pas de formation coûteuse, réduction considérable du temps de gestion, réduction du risque d’erreurs</a:t>
            </a:r>
            <a:endParaRPr b="0" i="0" sz="1400" u="none" cap="none" strike="noStrike">
              <a:solidFill>
                <a:srgbClr val="000000"/>
              </a:solidFill>
              <a:latin typeface="Arial"/>
              <a:ea typeface="Arial"/>
              <a:cs typeface="Arial"/>
              <a:sym typeface="Arial"/>
            </a:endParaRPr>
          </a:p>
          <a:p>
            <a:pPr indent="-171450" lvl="0" marL="171450" marR="0" rtl="0" algn="l">
              <a:lnSpc>
                <a:spcPct val="150000"/>
              </a:lnSpc>
              <a:spcBef>
                <a:spcPts val="6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Haute disponibilité : réduction des temps d’arrêt non planifiés</a:t>
            </a:r>
            <a:endParaRPr b="0" i="0" sz="1400" u="none" cap="none" strike="noStrike">
              <a:solidFill>
                <a:srgbClr val="000000"/>
              </a:solidFill>
              <a:latin typeface="Arial"/>
              <a:ea typeface="Arial"/>
              <a:cs typeface="Arial"/>
              <a:sym typeface="Arial"/>
            </a:endParaRPr>
          </a:p>
          <a:p>
            <a:pPr indent="-171450" lvl="0" marL="171450" marR="0" rtl="0" algn="l">
              <a:lnSpc>
                <a:spcPct val="150000"/>
              </a:lnSpc>
              <a:spcBef>
                <a:spcPts val="6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Efficacité : réduction de l’empreinte matérielle</a:t>
            </a:r>
            <a:endParaRPr/>
          </a:p>
          <a:p>
            <a:pPr indent="-171450" lvl="0" marL="171450" marR="0" rtl="0" algn="l">
              <a:lnSpc>
                <a:spcPct val="150000"/>
              </a:lnSpc>
              <a:spcBef>
                <a:spcPts val="12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Système de licence simple et lisible</a:t>
            </a:r>
            <a:endParaRPr/>
          </a:p>
          <a:p>
            <a:pPr indent="-171450" lvl="0" marL="171450" marR="0" rtl="0" algn="l">
              <a:lnSpc>
                <a:spcPct val="150000"/>
              </a:lnSpc>
              <a:spcBef>
                <a:spcPts val="12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Un seul niveau de support 365/24/7 international </a:t>
            </a:r>
            <a:endParaRPr/>
          </a:p>
          <a:p>
            <a:pPr indent="-171450" lvl="0" marL="171450" marR="0" rtl="0" algn="l">
              <a:lnSpc>
                <a:spcPct val="150000"/>
              </a:lnSpc>
              <a:spcBef>
                <a:spcPts val="1200"/>
              </a:spcBef>
              <a:spcAft>
                <a:spcPts val="60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Gestion centralisée : plus besoin d’envoyer d’ingénieur sur site</a:t>
            </a:r>
            <a:endParaRPr b="0" i="0" sz="1600" u="none" cap="none" strike="noStrike">
              <a:solidFill>
                <a:schemeClr val="accent2"/>
              </a:solidFill>
              <a:latin typeface="Martel Sans"/>
              <a:ea typeface="Martel Sans"/>
              <a:cs typeface="Martel Sans"/>
              <a:sym typeface="Martel Sans"/>
            </a:endParaRPr>
          </a:p>
        </p:txBody>
      </p:sp>
      <p:grpSp>
        <p:nvGrpSpPr>
          <p:cNvPr id="679" name="Google Shape;679;p182"/>
          <p:cNvGrpSpPr/>
          <p:nvPr/>
        </p:nvGrpSpPr>
        <p:grpSpPr>
          <a:xfrm>
            <a:off x="1202757" y="2563758"/>
            <a:ext cx="1231822" cy="1117700"/>
            <a:chOff x="5032057" y="5800725"/>
            <a:chExt cx="509130" cy="461962"/>
          </a:xfrm>
        </p:grpSpPr>
        <p:grpSp>
          <p:nvGrpSpPr>
            <p:cNvPr id="680" name="Google Shape;680;p182"/>
            <p:cNvGrpSpPr/>
            <p:nvPr/>
          </p:nvGrpSpPr>
          <p:grpSpPr>
            <a:xfrm>
              <a:off x="5032057" y="6070282"/>
              <a:ext cx="509130" cy="192405"/>
              <a:chOff x="5032057" y="6070282"/>
              <a:chExt cx="509130" cy="192405"/>
            </a:xfrm>
          </p:grpSpPr>
          <p:grpSp>
            <p:nvGrpSpPr>
              <p:cNvPr id="681" name="Google Shape;681;p182"/>
              <p:cNvGrpSpPr/>
              <p:nvPr/>
            </p:nvGrpSpPr>
            <p:grpSpPr>
              <a:xfrm>
                <a:off x="5076825" y="6070593"/>
                <a:ext cx="464362" cy="192093"/>
                <a:chOff x="5076825" y="6070593"/>
                <a:chExt cx="464362" cy="192093"/>
              </a:xfrm>
            </p:grpSpPr>
            <p:sp>
              <p:nvSpPr>
                <p:cNvPr id="682" name="Google Shape;682;p182"/>
                <p:cNvSpPr/>
                <p:nvPr/>
              </p:nvSpPr>
              <p:spPr>
                <a:xfrm>
                  <a:off x="5078730" y="6070593"/>
                  <a:ext cx="272414" cy="116917"/>
                </a:xfrm>
                <a:custGeom>
                  <a:rect b="b" l="l" r="r" t="t"/>
                  <a:pathLst>
                    <a:path extrusionOk="0" h="116917" w="272414">
                      <a:moveTo>
                        <a:pt x="138113" y="105416"/>
                      </a:moveTo>
                      <a:cubicBezTo>
                        <a:pt x="172402" y="117799"/>
                        <a:pt x="217170" y="118751"/>
                        <a:pt x="246697" y="114941"/>
                      </a:cubicBezTo>
                      <a:cubicBezTo>
                        <a:pt x="260985" y="113036"/>
                        <a:pt x="272415" y="98749"/>
                        <a:pt x="272415" y="82556"/>
                      </a:cubicBezTo>
                      <a:lnTo>
                        <a:pt x="272415" y="82556"/>
                      </a:lnTo>
                      <a:cubicBezTo>
                        <a:pt x="272415" y="64458"/>
                        <a:pt x="260032" y="50171"/>
                        <a:pt x="243840" y="50171"/>
                      </a:cubicBezTo>
                      <a:lnTo>
                        <a:pt x="239077" y="50171"/>
                      </a:lnTo>
                      <a:cubicBezTo>
                        <a:pt x="170497" y="50171"/>
                        <a:pt x="183832" y="23501"/>
                        <a:pt x="118110" y="4451"/>
                      </a:cubicBezTo>
                      <a:cubicBezTo>
                        <a:pt x="73342" y="-7931"/>
                        <a:pt x="45720" y="8261"/>
                        <a:pt x="33338" y="19691"/>
                      </a:cubicBezTo>
                      <a:cubicBezTo>
                        <a:pt x="26670" y="26358"/>
                        <a:pt x="17145" y="29216"/>
                        <a:pt x="8572" y="29216"/>
                      </a:cubicBezTo>
                      <a:lnTo>
                        <a:pt x="0" y="29216"/>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3" name="Google Shape;683;p182"/>
                <p:cNvSpPr/>
                <p:nvPr/>
              </p:nvSpPr>
              <p:spPr>
                <a:xfrm>
                  <a:off x="5076825" y="6098360"/>
                  <a:ext cx="464362" cy="164326"/>
                </a:xfrm>
                <a:custGeom>
                  <a:rect b="b" l="l" r="r" t="t"/>
                  <a:pathLst>
                    <a:path extrusionOk="0" h="164326" w="464362">
                      <a:moveTo>
                        <a:pt x="274320" y="54789"/>
                      </a:moveTo>
                      <a:cubicBezTo>
                        <a:pt x="274320" y="54789"/>
                        <a:pt x="342900" y="56694"/>
                        <a:pt x="423863" y="4307"/>
                      </a:cubicBezTo>
                      <a:cubicBezTo>
                        <a:pt x="436245" y="-4266"/>
                        <a:pt x="452438" y="497"/>
                        <a:pt x="460057" y="13832"/>
                      </a:cubicBezTo>
                      <a:lnTo>
                        <a:pt x="460057" y="13832"/>
                      </a:lnTo>
                      <a:cubicBezTo>
                        <a:pt x="467678" y="27167"/>
                        <a:pt x="464820" y="44312"/>
                        <a:pt x="454343" y="54789"/>
                      </a:cubicBezTo>
                      <a:cubicBezTo>
                        <a:pt x="427672" y="79554"/>
                        <a:pt x="378143" y="114797"/>
                        <a:pt x="284797" y="148134"/>
                      </a:cubicBezTo>
                      <a:cubicBezTo>
                        <a:pt x="258128" y="157659"/>
                        <a:pt x="229553" y="164327"/>
                        <a:pt x="200978" y="164327"/>
                      </a:cubicBezTo>
                      <a:cubicBezTo>
                        <a:pt x="140970" y="164327"/>
                        <a:pt x="72390" y="126227"/>
                        <a:pt x="0" y="126227"/>
                      </a:cubicBez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84" name="Google Shape;684;p182"/>
              <p:cNvSpPr/>
              <p:nvPr/>
            </p:nvSpPr>
            <p:spPr>
              <a:xfrm>
                <a:off x="5032057" y="6070282"/>
                <a:ext cx="43815" cy="192405"/>
              </a:xfrm>
              <a:custGeom>
                <a:rect b="b" l="l" r="r" t="t"/>
                <a:pathLst>
                  <a:path extrusionOk="0" h="192405" w="43815">
                    <a:moveTo>
                      <a:pt x="0" y="192405"/>
                    </a:moveTo>
                    <a:lnTo>
                      <a:pt x="43815" y="192405"/>
                    </a:lnTo>
                    <a:lnTo>
                      <a:pt x="43815" y="0"/>
                    </a:lnTo>
                    <a:lnTo>
                      <a:pt x="0"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85" name="Google Shape;685;p182"/>
            <p:cNvSpPr/>
            <p:nvPr/>
          </p:nvSpPr>
          <p:spPr>
            <a:xfrm>
              <a:off x="5106352" y="5800725"/>
              <a:ext cx="409575" cy="274319"/>
            </a:xfrm>
            <a:custGeom>
              <a:rect b="b" l="l" r="r" t="t"/>
              <a:pathLst>
                <a:path extrusionOk="0" h="274319" w="409575">
                  <a:moveTo>
                    <a:pt x="79057" y="268605"/>
                  </a:moveTo>
                  <a:cubicBezTo>
                    <a:pt x="66675" y="247650"/>
                    <a:pt x="59055" y="223838"/>
                    <a:pt x="59055" y="197168"/>
                  </a:cubicBezTo>
                  <a:cubicBezTo>
                    <a:pt x="59055" y="120968"/>
                    <a:pt x="120967" y="59055"/>
                    <a:pt x="197167" y="59055"/>
                  </a:cubicBezTo>
                  <a:cubicBezTo>
                    <a:pt x="273367" y="59055"/>
                    <a:pt x="335280" y="120968"/>
                    <a:pt x="335280" y="197168"/>
                  </a:cubicBezTo>
                  <a:lnTo>
                    <a:pt x="320040" y="197168"/>
                  </a:lnTo>
                  <a:lnTo>
                    <a:pt x="365760" y="268605"/>
                  </a:lnTo>
                  <a:lnTo>
                    <a:pt x="409575" y="197168"/>
                  </a:lnTo>
                  <a:lnTo>
                    <a:pt x="394335" y="197168"/>
                  </a:lnTo>
                  <a:cubicBezTo>
                    <a:pt x="394335" y="87630"/>
                    <a:pt x="305753" y="0"/>
                    <a:pt x="197167" y="0"/>
                  </a:cubicBezTo>
                  <a:cubicBezTo>
                    <a:pt x="88582" y="0"/>
                    <a:pt x="0" y="88582"/>
                    <a:pt x="0" y="197168"/>
                  </a:cubicBezTo>
                  <a:cubicBezTo>
                    <a:pt x="0" y="305752"/>
                    <a:pt x="5715" y="250507"/>
                    <a:pt x="15240" y="27432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86" name="Google Shape;686;p182"/>
            <p:cNvGrpSpPr/>
            <p:nvPr/>
          </p:nvGrpSpPr>
          <p:grpSpPr>
            <a:xfrm>
              <a:off x="5277802" y="5900737"/>
              <a:ext cx="60959" cy="172403"/>
              <a:chOff x="5277802" y="5900737"/>
              <a:chExt cx="60959" cy="172403"/>
            </a:xfrm>
          </p:grpSpPr>
          <p:sp>
            <p:nvSpPr>
              <p:cNvPr id="687" name="Google Shape;687;p182"/>
              <p:cNvSpPr/>
              <p:nvPr/>
            </p:nvSpPr>
            <p:spPr>
              <a:xfrm>
                <a:off x="5277802" y="5925502"/>
                <a:ext cx="60959" cy="60960"/>
              </a:xfrm>
              <a:custGeom>
                <a:rect b="b" l="l" r="r" t="t"/>
                <a:pathLst>
                  <a:path extrusionOk="0" h="60960" w="60959">
                    <a:moveTo>
                      <a:pt x="30480" y="60960"/>
                    </a:moveTo>
                    <a:cubicBezTo>
                      <a:pt x="13335" y="60960"/>
                      <a:pt x="0" y="47625"/>
                      <a:pt x="0" y="30480"/>
                    </a:cubicBezTo>
                    <a:cubicBezTo>
                      <a:pt x="0" y="13335"/>
                      <a:pt x="13335" y="0"/>
                      <a:pt x="30480" y="0"/>
                    </a:cubicBezTo>
                    <a:cubicBezTo>
                      <a:pt x="47625" y="0"/>
                      <a:pt x="60960" y="13335"/>
                      <a:pt x="60960" y="30480"/>
                    </a:cubicBez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182"/>
              <p:cNvSpPr/>
              <p:nvPr/>
            </p:nvSpPr>
            <p:spPr>
              <a:xfrm>
                <a:off x="5277802" y="5986462"/>
                <a:ext cx="60959" cy="60960"/>
              </a:xfrm>
              <a:custGeom>
                <a:rect b="b" l="l" r="r" t="t"/>
                <a:pathLst>
                  <a:path extrusionOk="0" h="60960" w="60959">
                    <a:moveTo>
                      <a:pt x="30480" y="0"/>
                    </a:moveTo>
                    <a:cubicBezTo>
                      <a:pt x="47625" y="0"/>
                      <a:pt x="60960" y="13335"/>
                      <a:pt x="60960" y="30480"/>
                    </a:cubicBezTo>
                    <a:cubicBezTo>
                      <a:pt x="60960" y="47625"/>
                      <a:pt x="47625" y="60960"/>
                      <a:pt x="30480" y="60960"/>
                    </a:cubicBezTo>
                    <a:cubicBezTo>
                      <a:pt x="13335" y="60960"/>
                      <a:pt x="0" y="47625"/>
                      <a:pt x="0" y="30480"/>
                    </a:cubicBez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9" name="Google Shape;689;p182"/>
              <p:cNvSpPr/>
              <p:nvPr/>
            </p:nvSpPr>
            <p:spPr>
              <a:xfrm>
                <a:off x="5308282" y="5900737"/>
                <a:ext cx="9525" cy="24765"/>
              </a:xfrm>
              <a:custGeom>
                <a:rect b="b" l="l" r="r" t="t"/>
                <a:pathLst>
                  <a:path extrusionOk="0" h="24765" w="9525">
                    <a:moveTo>
                      <a:pt x="0" y="0"/>
                    </a:moveTo>
                    <a:lnTo>
                      <a:pt x="0" y="24765"/>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182"/>
              <p:cNvSpPr/>
              <p:nvPr/>
            </p:nvSpPr>
            <p:spPr>
              <a:xfrm>
                <a:off x="5308282" y="6048375"/>
                <a:ext cx="9525" cy="24765"/>
              </a:xfrm>
              <a:custGeom>
                <a:rect b="b" l="l" r="r" t="t"/>
                <a:pathLst>
                  <a:path extrusionOk="0" h="24765" w="9525">
                    <a:moveTo>
                      <a:pt x="0" y="0"/>
                    </a:moveTo>
                    <a:lnTo>
                      <a:pt x="0" y="24765"/>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cxnSp>
        <p:nvCxnSpPr>
          <p:cNvPr id="691" name="Google Shape;691;p182"/>
          <p:cNvCxnSpPr/>
          <p:nvPr/>
        </p:nvCxnSpPr>
        <p:spPr>
          <a:xfrm>
            <a:off x="917619" y="3993862"/>
            <a:ext cx="2054394" cy="0"/>
          </a:xfrm>
          <a:prstGeom prst="straightConnector1">
            <a:avLst/>
          </a:prstGeom>
          <a:noFill/>
          <a:ln cap="flat" cmpd="sng" w="15875">
            <a:solidFill>
              <a:srgbClr val="006794"/>
            </a:solidFill>
            <a:prstDash val="solid"/>
            <a:miter lim="8000"/>
            <a:headEnd len="sm" w="sm" type="none"/>
            <a:tailEnd len="sm" w="sm" type="none"/>
          </a:ln>
        </p:spPr>
      </p:cxnSp>
      <p:sp>
        <p:nvSpPr>
          <p:cNvPr id="692" name="Google Shape;692;p182"/>
          <p:cNvSpPr txBox="1"/>
          <p:nvPr/>
        </p:nvSpPr>
        <p:spPr>
          <a:xfrm>
            <a:off x="593122" y="715287"/>
            <a:ext cx="488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rPr>
              <a:t>Un ROI rapide</a:t>
            </a:r>
            <a:endParaRPr b="0" i="0" sz="1400" u="none" cap="none" strike="noStrike">
              <a:solidFill>
                <a:schemeClr val="dk2"/>
              </a:solidFill>
              <a:latin typeface="Arial"/>
              <a:ea typeface="Arial"/>
              <a:cs typeface="Arial"/>
              <a:sym typeface="Arial"/>
            </a:endParaRPr>
          </a:p>
        </p:txBody>
      </p:sp>
      <p:cxnSp>
        <p:nvCxnSpPr>
          <p:cNvPr id="693" name="Google Shape;693;p182"/>
          <p:cNvCxnSpPr/>
          <p:nvPr/>
        </p:nvCxnSpPr>
        <p:spPr>
          <a:xfrm>
            <a:off x="3533422" y="1008525"/>
            <a:ext cx="8658728" cy="0"/>
          </a:xfrm>
          <a:prstGeom prst="straightConnector1">
            <a:avLst/>
          </a:prstGeom>
          <a:noFill/>
          <a:ln cap="flat" cmpd="sng" w="15875">
            <a:solidFill>
              <a:srgbClr val="006794"/>
            </a:solidFill>
            <a:prstDash val="solid"/>
            <a:miter lim="8000"/>
            <a:headEnd len="sm" w="sm" type="none"/>
            <a:tailEnd len="sm" w="sm"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pic>
        <p:nvPicPr>
          <p:cNvPr id="698" name="Google Shape;698;g3d1c8ccf5bb_0_472"/>
          <p:cNvPicPr preferRelativeResize="0"/>
          <p:nvPr/>
        </p:nvPicPr>
        <p:blipFill rotWithShape="1">
          <a:blip r:embed="rId3">
            <a:alphaModFix/>
          </a:blip>
          <a:srcRect b="0" l="0" r="0" t="0"/>
          <a:stretch/>
        </p:blipFill>
        <p:spPr>
          <a:xfrm>
            <a:off x="355351" y="2612612"/>
            <a:ext cx="2555289" cy="1022115"/>
          </a:xfrm>
          <a:prstGeom prst="rect">
            <a:avLst/>
          </a:prstGeom>
          <a:noFill/>
          <a:ln>
            <a:noFill/>
          </a:ln>
        </p:spPr>
      </p:pic>
      <p:pic>
        <p:nvPicPr>
          <p:cNvPr id="699" name="Google Shape;699;g3d1c8ccf5bb_0_472"/>
          <p:cNvPicPr preferRelativeResize="0"/>
          <p:nvPr/>
        </p:nvPicPr>
        <p:blipFill rotWithShape="1">
          <a:blip r:embed="rId4">
            <a:alphaModFix/>
          </a:blip>
          <a:srcRect b="0" l="0" r="0" t="0"/>
          <a:stretch/>
        </p:blipFill>
        <p:spPr>
          <a:xfrm>
            <a:off x="4147893" y="2640872"/>
            <a:ext cx="2555289" cy="1022115"/>
          </a:xfrm>
          <a:prstGeom prst="rect">
            <a:avLst/>
          </a:prstGeom>
          <a:noFill/>
          <a:ln>
            <a:noFill/>
          </a:ln>
        </p:spPr>
      </p:pic>
      <p:pic>
        <p:nvPicPr>
          <p:cNvPr id="700" name="Google Shape;700;g3d1c8ccf5bb_0_472" title="sc_connect_horz_white.png"/>
          <p:cNvPicPr preferRelativeResize="0"/>
          <p:nvPr/>
        </p:nvPicPr>
        <p:blipFill rotWithShape="1">
          <a:blip r:embed="rId5">
            <a:alphaModFix/>
          </a:blip>
          <a:srcRect b="0" l="10" r="10" t="0"/>
          <a:stretch/>
        </p:blipFill>
        <p:spPr>
          <a:xfrm>
            <a:off x="6917772" y="2637465"/>
            <a:ext cx="2555290" cy="1022114"/>
          </a:xfrm>
          <a:prstGeom prst="rect">
            <a:avLst/>
          </a:prstGeom>
          <a:noFill/>
          <a:ln>
            <a:noFill/>
          </a:ln>
        </p:spPr>
      </p:pic>
      <p:sp>
        <p:nvSpPr>
          <p:cNvPr id="701" name="Google Shape;701;g3d1c8ccf5bb_0_472"/>
          <p:cNvSpPr txBox="1"/>
          <p:nvPr/>
        </p:nvSpPr>
        <p:spPr>
          <a:xfrm>
            <a:off x="593121" y="714402"/>
            <a:ext cx="10457542"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Martel Sans ExtraLight"/>
                <a:ea typeface="Martel Sans ExtraLight"/>
                <a:cs typeface="Martel Sans ExtraLight"/>
                <a:sym typeface="Martel Sans ExtraLight"/>
              </a:rPr>
              <a:t>Scale Computing™ </a:t>
            </a:r>
            <a:r>
              <a:rPr b="0" i="0" lang="en-US" sz="2800" u="none" cap="none" strike="noStrike">
                <a:solidFill>
                  <a:schemeClr val="lt1"/>
                </a:solidFill>
                <a:latin typeface="Martel Sans ExtraLight"/>
                <a:ea typeface="Martel Sans ExtraLight"/>
                <a:cs typeface="Martel Sans ExtraLight"/>
                <a:sym typeface="Martel Sans ExtraLight"/>
                <a:extLst>
                  <a:ext uri="http://customooxmlschemas.google.com/">
                    <go:slidesCustomData xmlns:go="http://customooxmlschemas.google.com/" textRoundtripDataId="0"/>
                  </a:ext>
                </a:extLst>
              </a:rPr>
              <a:t>Solutions Edge Computing unifiées</a:t>
            </a:r>
            <a:endParaRPr b="0" i="0" sz="1400" u="none" cap="none" strike="noStrike">
              <a:solidFill>
                <a:srgbClr val="000000"/>
              </a:solidFill>
              <a:latin typeface="Arial"/>
              <a:ea typeface="Arial"/>
              <a:cs typeface="Arial"/>
              <a:sym typeface="Arial"/>
            </a:endParaRPr>
          </a:p>
        </p:txBody>
      </p:sp>
      <p:cxnSp>
        <p:nvCxnSpPr>
          <p:cNvPr id="702" name="Google Shape;702;g3d1c8ccf5bb_0_472"/>
          <p:cNvCxnSpPr/>
          <p:nvPr/>
        </p:nvCxnSpPr>
        <p:spPr>
          <a:xfrm>
            <a:off x="9556955" y="975992"/>
            <a:ext cx="2634940" cy="32537"/>
          </a:xfrm>
          <a:prstGeom prst="straightConnector1">
            <a:avLst/>
          </a:prstGeom>
          <a:noFill/>
          <a:ln cap="flat" cmpd="sng" w="15875">
            <a:solidFill>
              <a:srgbClr val="006794"/>
            </a:solidFill>
            <a:prstDash val="solid"/>
            <a:miter lim="8000"/>
            <a:headEnd len="sm" w="sm" type="none"/>
            <a:tailEnd len="sm" w="sm" type="none"/>
          </a:ln>
        </p:spPr>
      </p:cxnSp>
      <p:sp>
        <p:nvSpPr>
          <p:cNvPr id="703" name="Google Shape;703;g3d1c8ccf5bb_0_472"/>
          <p:cNvSpPr txBox="1"/>
          <p:nvPr/>
        </p:nvSpPr>
        <p:spPr>
          <a:xfrm>
            <a:off x="1038214" y="2194031"/>
            <a:ext cx="32793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8BDBFF"/>
                </a:solidFill>
                <a:latin typeface="Martel Sans ExtraLight"/>
                <a:ea typeface="Martel Sans ExtraLight"/>
                <a:cs typeface="Martel Sans ExtraLight"/>
                <a:sym typeface="Martel Sans ExtraLight"/>
              </a:rPr>
              <a:t>Infrastructure</a:t>
            </a:r>
            <a:endParaRPr/>
          </a:p>
        </p:txBody>
      </p:sp>
      <p:grpSp>
        <p:nvGrpSpPr>
          <p:cNvPr id="704" name="Google Shape;704;g3d1c8ccf5bb_0_472"/>
          <p:cNvGrpSpPr/>
          <p:nvPr/>
        </p:nvGrpSpPr>
        <p:grpSpPr>
          <a:xfrm>
            <a:off x="522311" y="2140648"/>
            <a:ext cx="477586" cy="434118"/>
            <a:chOff x="3786597" y="2171711"/>
            <a:chExt cx="822715" cy="747834"/>
          </a:xfrm>
        </p:grpSpPr>
        <p:sp>
          <p:nvSpPr>
            <p:cNvPr id="705" name="Google Shape;705;g3d1c8ccf5bb_0_472"/>
            <p:cNvSpPr/>
            <p:nvPr/>
          </p:nvSpPr>
          <p:spPr>
            <a:xfrm>
              <a:off x="4267012" y="2171711"/>
              <a:ext cx="342300" cy="152100"/>
            </a:xfrm>
            <a:prstGeom prst="rect">
              <a:avLst/>
            </a:pr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6" name="Google Shape;706;g3d1c8ccf5bb_0_472"/>
            <p:cNvSpPr/>
            <p:nvPr/>
          </p:nvSpPr>
          <p:spPr>
            <a:xfrm>
              <a:off x="4366813" y="2246945"/>
              <a:ext cx="23038" cy="15359"/>
            </a:xfrm>
            <a:custGeom>
              <a:rect b="b" l="l" r="r" t="t"/>
              <a:pathLst>
                <a:path extrusionOk="0" h="9525" w="14287">
                  <a:moveTo>
                    <a:pt x="14288" y="0"/>
                  </a:moveTo>
                  <a:lnTo>
                    <a:pt x="0" y="0"/>
                  </a:lnTo>
                </a:path>
              </a:pathLst>
            </a:custGeom>
            <a:noFill/>
            <a:ln cap="sq" cmpd="sng" w="15875">
              <a:solidFill>
                <a:srgbClr val="8BDBFF"/>
              </a:solidFill>
              <a:prstDash val="dashDot"/>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7" name="Google Shape;707;g3d1c8ccf5bb_0_472"/>
            <p:cNvSpPr/>
            <p:nvPr/>
          </p:nvSpPr>
          <p:spPr>
            <a:xfrm>
              <a:off x="4366813" y="2544812"/>
              <a:ext cx="23038" cy="15359"/>
            </a:xfrm>
            <a:custGeom>
              <a:rect b="b" l="l" r="r" t="t"/>
              <a:pathLst>
                <a:path extrusionOk="0" h="9525" w="14287">
                  <a:moveTo>
                    <a:pt x="14288" y="0"/>
                  </a:moveTo>
                  <a:lnTo>
                    <a:pt x="0" y="0"/>
                  </a:lnTo>
                </a:path>
              </a:pathLst>
            </a:custGeom>
            <a:noFill/>
            <a:ln cap="sq" cmpd="sng" w="15875">
              <a:solidFill>
                <a:srgbClr val="8BDBFF"/>
              </a:solidFill>
              <a:prstDash val="dashDot"/>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8" name="Google Shape;708;g3d1c8ccf5bb_0_472"/>
            <p:cNvSpPr/>
            <p:nvPr/>
          </p:nvSpPr>
          <p:spPr>
            <a:xfrm>
              <a:off x="4366813" y="2842679"/>
              <a:ext cx="23038" cy="15359"/>
            </a:xfrm>
            <a:custGeom>
              <a:rect b="b" l="l" r="r" t="t"/>
              <a:pathLst>
                <a:path extrusionOk="0" h="9525" w="14287">
                  <a:moveTo>
                    <a:pt x="14288" y="0"/>
                  </a:moveTo>
                  <a:lnTo>
                    <a:pt x="0" y="0"/>
                  </a:lnTo>
                </a:path>
              </a:pathLst>
            </a:custGeom>
            <a:noFill/>
            <a:ln cap="sq" cmpd="sng" w="15875">
              <a:solidFill>
                <a:srgbClr val="8BDBFF"/>
              </a:solidFill>
              <a:prstDash val="dashDot"/>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9" name="Google Shape;709;g3d1c8ccf5bb_0_472"/>
            <p:cNvSpPr/>
            <p:nvPr/>
          </p:nvSpPr>
          <p:spPr>
            <a:xfrm>
              <a:off x="4267012" y="2469578"/>
              <a:ext cx="342300" cy="152100"/>
            </a:xfrm>
            <a:prstGeom prst="rect">
              <a:avLst/>
            </a:pr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g3d1c8ccf5bb_0_472"/>
            <p:cNvSpPr/>
            <p:nvPr/>
          </p:nvSpPr>
          <p:spPr>
            <a:xfrm>
              <a:off x="4267012" y="2767445"/>
              <a:ext cx="342300" cy="152100"/>
            </a:xfrm>
            <a:prstGeom prst="rect">
              <a:avLst/>
            </a:pr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g3d1c8ccf5bb_0_472"/>
            <p:cNvSpPr/>
            <p:nvPr/>
          </p:nvSpPr>
          <p:spPr>
            <a:xfrm>
              <a:off x="4068946" y="2544812"/>
              <a:ext cx="82937" cy="15359"/>
            </a:xfrm>
            <a:custGeom>
              <a:rect b="b" l="l" r="r" t="t"/>
              <a:pathLst>
                <a:path extrusionOk="0" h="9525" w="51434">
                  <a:moveTo>
                    <a:pt x="0" y="0"/>
                  </a:moveTo>
                  <a:lnTo>
                    <a:pt x="51435"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2" name="Google Shape;712;g3d1c8ccf5bb_0_472"/>
            <p:cNvSpPr/>
            <p:nvPr/>
          </p:nvSpPr>
          <p:spPr>
            <a:xfrm>
              <a:off x="4151858" y="2246945"/>
              <a:ext cx="66043" cy="595930"/>
            </a:xfrm>
            <a:custGeom>
              <a:rect b="b" l="l" r="r" t="t"/>
              <a:pathLst>
                <a:path extrusionOk="0" h="369569" w="40957">
                  <a:moveTo>
                    <a:pt x="40957" y="0"/>
                  </a:moveTo>
                  <a:lnTo>
                    <a:pt x="0" y="0"/>
                  </a:lnTo>
                  <a:lnTo>
                    <a:pt x="0" y="369570"/>
                  </a:lnTo>
                  <a:lnTo>
                    <a:pt x="40957" y="36957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3" name="Google Shape;713;g3d1c8ccf5bb_0_472"/>
            <p:cNvSpPr/>
            <p:nvPr/>
          </p:nvSpPr>
          <p:spPr>
            <a:xfrm>
              <a:off x="4151858" y="2544812"/>
              <a:ext cx="66043" cy="15359"/>
            </a:xfrm>
            <a:custGeom>
              <a:rect b="b" l="l" r="r" t="t"/>
              <a:pathLst>
                <a:path extrusionOk="0" h="9525" w="40957">
                  <a:moveTo>
                    <a:pt x="0" y="0"/>
                  </a:moveTo>
                  <a:lnTo>
                    <a:pt x="40957"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14" name="Google Shape;714;g3d1c8ccf5bb_0_472"/>
            <p:cNvGrpSpPr/>
            <p:nvPr/>
          </p:nvGrpSpPr>
          <p:grpSpPr>
            <a:xfrm>
              <a:off x="3786597" y="2260935"/>
              <a:ext cx="284054" cy="568109"/>
              <a:chOff x="5031105" y="5044439"/>
              <a:chExt cx="176212" cy="352425"/>
            </a:xfrm>
          </p:grpSpPr>
          <p:sp>
            <p:nvSpPr>
              <p:cNvPr id="715" name="Google Shape;715;g3d1c8ccf5bb_0_472"/>
              <p:cNvSpPr/>
              <p:nvPr/>
            </p:nvSpPr>
            <p:spPr>
              <a:xfrm>
                <a:off x="5031105" y="5044439"/>
                <a:ext cx="176212" cy="352425"/>
              </a:xfrm>
              <a:custGeom>
                <a:rect b="b" l="l" r="r" t="t"/>
                <a:pathLst>
                  <a:path extrusionOk="0" h="352425" w="176212">
                    <a:moveTo>
                      <a:pt x="0" y="352425"/>
                    </a:moveTo>
                    <a:lnTo>
                      <a:pt x="35242" y="352425"/>
                    </a:lnTo>
                    <a:lnTo>
                      <a:pt x="35242" y="310515"/>
                    </a:lnTo>
                    <a:cubicBezTo>
                      <a:pt x="47625" y="307658"/>
                      <a:pt x="59055" y="302895"/>
                      <a:pt x="69532" y="296228"/>
                    </a:cubicBezTo>
                    <a:lnTo>
                      <a:pt x="99060" y="325755"/>
                    </a:lnTo>
                    <a:lnTo>
                      <a:pt x="149542" y="275273"/>
                    </a:lnTo>
                    <a:lnTo>
                      <a:pt x="120015" y="245745"/>
                    </a:lnTo>
                    <a:cubicBezTo>
                      <a:pt x="125730" y="235268"/>
                      <a:pt x="130492" y="223838"/>
                      <a:pt x="134302" y="211455"/>
                    </a:cubicBezTo>
                    <a:lnTo>
                      <a:pt x="176213" y="211455"/>
                    </a:lnTo>
                    <a:lnTo>
                      <a:pt x="176213" y="140970"/>
                    </a:lnTo>
                    <a:lnTo>
                      <a:pt x="134302" y="140970"/>
                    </a:lnTo>
                    <a:cubicBezTo>
                      <a:pt x="131445" y="128588"/>
                      <a:pt x="126682" y="117158"/>
                      <a:pt x="120015" y="106680"/>
                    </a:cubicBezTo>
                    <a:lnTo>
                      <a:pt x="149542" y="77153"/>
                    </a:lnTo>
                    <a:lnTo>
                      <a:pt x="99060" y="26670"/>
                    </a:lnTo>
                    <a:lnTo>
                      <a:pt x="69532" y="56198"/>
                    </a:lnTo>
                    <a:cubicBezTo>
                      <a:pt x="59055" y="50483"/>
                      <a:pt x="47625" y="45720"/>
                      <a:pt x="35242" y="41910"/>
                    </a:cubicBezTo>
                    <a:lnTo>
                      <a:pt x="35242" y="0"/>
                    </a:lnTo>
                    <a:lnTo>
                      <a:pt x="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6" name="Google Shape;716;g3d1c8ccf5bb_0_472"/>
              <p:cNvSpPr/>
              <p:nvPr/>
            </p:nvSpPr>
            <p:spPr>
              <a:xfrm>
                <a:off x="5031105" y="5144452"/>
                <a:ext cx="76200" cy="152400"/>
              </a:xfrm>
              <a:custGeom>
                <a:rect b="b" l="l" r="r" t="t"/>
                <a:pathLst>
                  <a:path extrusionOk="0" h="152400" w="76200">
                    <a:moveTo>
                      <a:pt x="0" y="0"/>
                    </a:moveTo>
                    <a:cubicBezTo>
                      <a:pt x="41910" y="0"/>
                      <a:pt x="76200" y="34290"/>
                      <a:pt x="76200" y="76200"/>
                    </a:cubicBezTo>
                    <a:cubicBezTo>
                      <a:pt x="76200" y="118110"/>
                      <a:pt x="41910" y="152400"/>
                      <a:pt x="0" y="152400"/>
                    </a:cubicBez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717" name="Google Shape;717;g3d1c8ccf5bb_0_472"/>
          <p:cNvSpPr txBox="1"/>
          <p:nvPr/>
        </p:nvSpPr>
        <p:spPr>
          <a:xfrm>
            <a:off x="876985" y="3477746"/>
            <a:ext cx="1791000" cy="19081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Martel Sans"/>
                <a:ea typeface="Martel Sans"/>
                <a:cs typeface="Martel Sans"/>
                <a:sym typeface="Martel Sans"/>
              </a:rPr>
              <a:t>Prise en charge des charges de travail hybrides</a:t>
            </a:r>
            <a:endParaRPr b="0" i="0" sz="3200" u="none" cap="none" strike="noStrike">
              <a:solidFill>
                <a:schemeClr val="lt1"/>
              </a:solidFill>
              <a:latin typeface="Martel Sans"/>
              <a:ea typeface="Martel Sans"/>
              <a:cs typeface="Martel Sans"/>
              <a:sym typeface="Martel Sans"/>
            </a:endParaRPr>
          </a:p>
          <a:p>
            <a:pPr indent="0" lvl="0" marL="0" marR="0" rtl="0" algn="l">
              <a:lnSpc>
                <a:spcPct val="100000"/>
              </a:lnSpc>
              <a:spcBef>
                <a:spcPts val="1200"/>
              </a:spcBef>
              <a:spcAft>
                <a:spcPts val="0"/>
              </a:spcAft>
              <a:buNone/>
            </a:pPr>
            <a:r>
              <a:rPr b="0" i="0" lang="en-US" sz="1400" u="none" cap="none" strike="noStrike">
                <a:solidFill>
                  <a:schemeClr val="lt1"/>
                </a:solidFill>
                <a:latin typeface="Martel Sans"/>
                <a:ea typeface="Martel Sans"/>
                <a:cs typeface="Martel Sans"/>
                <a:sym typeface="Martel Sans"/>
              </a:rPr>
              <a:t>Intégration périphérique</a:t>
            </a:r>
            <a:endParaRPr/>
          </a:p>
          <a:p>
            <a:pPr indent="0" lvl="0" marL="0" marR="0" rtl="0" algn="l">
              <a:lnSpc>
                <a:spcPct val="100000"/>
              </a:lnSpc>
              <a:spcBef>
                <a:spcPts val="1200"/>
              </a:spcBef>
              <a:spcAft>
                <a:spcPts val="0"/>
              </a:spcAft>
              <a:buNone/>
            </a:pPr>
            <a:r>
              <a:rPr b="0" i="0" lang="en-US" sz="1400" u="none" cap="none" strike="noStrike">
                <a:solidFill>
                  <a:schemeClr val="lt1"/>
                </a:solidFill>
                <a:latin typeface="Martel Sans"/>
                <a:ea typeface="Martel Sans"/>
                <a:cs typeface="Martel Sans"/>
                <a:sym typeface="Martel Sans"/>
              </a:rPr>
              <a:t>Orchestration automatisée</a:t>
            </a:r>
            <a:endParaRPr b="0" i="0" sz="3200" u="none" cap="none" strike="noStrike">
              <a:solidFill>
                <a:schemeClr val="lt1"/>
              </a:solidFill>
              <a:latin typeface="Martel Sans"/>
              <a:ea typeface="Martel Sans"/>
              <a:cs typeface="Martel Sans"/>
              <a:sym typeface="Martel Sans"/>
            </a:endParaRPr>
          </a:p>
        </p:txBody>
      </p:sp>
      <p:sp>
        <p:nvSpPr>
          <p:cNvPr id="718" name="Google Shape;718;g3d1c8ccf5bb_0_472"/>
          <p:cNvSpPr/>
          <p:nvPr/>
        </p:nvSpPr>
        <p:spPr>
          <a:xfrm>
            <a:off x="720027" y="3561521"/>
            <a:ext cx="126900" cy="126900"/>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9" name="Google Shape;719;g3d1c8ccf5bb_0_472"/>
          <p:cNvSpPr/>
          <p:nvPr/>
        </p:nvSpPr>
        <p:spPr>
          <a:xfrm>
            <a:off x="720027" y="4350491"/>
            <a:ext cx="126900" cy="126900"/>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0" name="Google Shape;720;g3d1c8ccf5bb_0_472"/>
          <p:cNvSpPr/>
          <p:nvPr/>
        </p:nvSpPr>
        <p:spPr>
          <a:xfrm>
            <a:off x="705149" y="5135825"/>
            <a:ext cx="126900" cy="126900"/>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721" name="Google Shape;721;g3d1c8ccf5bb_0_472"/>
          <p:cNvCxnSpPr/>
          <p:nvPr/>
        </p:nvCxnSpPr>
        <p:spPr>
          <a:xfrm>
            <a:off x="522044" y="2702831"/>
            <a:ext cx="2784307" cy="0"/>
          </a:xfrm>
          <a:prstGeom prst="straightConnector1">
            <a:avLst/>
          </a:prstGeom>
          <a:noFill/>
          <a:ln cap="flat" cmpd="sng" w="15875">
            <a:solidFill>
              <a:srgbClr val="8BDBFF"/>
            </a:solidFill>
            <a:prstDash val="solid"/>
            <a:miter lim="8000"/>
            <a:headEnd len="sm" w="sm" type="none"/>
            <a:tailEnd len="sm" w="sm" type="none"/>
          </a:ln>
        </p:spPr>
      </p:cxnSp>
      <p:sp>
        <p:nvSpPr>
          <p:cNvPr id="722" name="Google Shape;722;g3d1c8ccf5bb_0_472"/>
          <p:cNvSpPr txBox="1"/>
          <p:nvPr/>
        </p:nvSpPr>
        <p:spPr>
          <a:xfrm>
            <a:off x="4448965" y="2194031"/>
            <a:ext cx="2363383"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8BDBFF"/>
                </a:solidFill>
                <a:latin typeface="Martel Sans ExtraLight"/>
                <a:ea typeface="Martel Sans ExtraLight"/>
                <a:cs typeface="Martel Sans ExtraLight"/>
                <a:sym typeface="Martel Sans ExtraLight"/>
              </a:rPr>
              <a:t>Gestion</a:t>
            </a:r>
            <a:endParaRPr b="0" i="0" sz="2400" u="none" cap="none" strike="noStrike">
              <a:solidFill>
                <a:srgbClr val="8BDBFF"/>
              </a:solidFill>
              <a:latin typeface="Martel Sans ExtraLight"/>
              <a:ea typeface="Martel Sans ExtraLight"/>
              <a:cs typeface="Martel Sans ExtraLight"/>
              <a:sym typeface="Martel Sans ExtraLight"/>
            </a:endParaRPr>
          </a:p>
        </p:txBody>
      </p:sp>
      <p:grpSp>
        <p:nvGrpSpPr>
          <p:cNvPr id="723" name="Google Shape;723;g3d1c8ccf5bb_0_472"/>
          <p:cNvGrpSpPr/>
          <p:nvPr/>
        </p:nvGrpSpPr>
        <p:grpSpPr>
          <a:xfrm>
            <a:off x="3995603" y="2135106"/>
            <a:ext cx="439237" cy="439587"/>
            <a:chOff x="6453662" y="2303754"/>
            <a:chExt cx="439237" cy="439587"/>
          </a:xfrm>
        </p:grpSpPr>
        <p:grpSp>
          <p:nvGrpSpPr>
            <p:cNvPr id="724" name="Google Shape;724;g3d1c8ccf5bb_0_472"/>
            <p:cNvGrpSpPr/>
            <p:nvPr/>
          </p:nvGrpSpPr>
          <p:grpSpPr>
            <a:xfrm>
              <a:off x="6453662" y="2303754"/>
              <a:ext cx="439237" cy="419200"/>
              <a:chOff x="5025390" y="1692592"/>
              <a:chExt cx="521969" cy="498158"/>
            </a:xfrm>
          </p:grpSpPr>
          <p:grpSp>
            <p:nvGrpSpPr>
              <p:cNvPr id="725" name="Google Shape;725;g3d1c8ccf5bb_0_472"/>
              <p:cNvGrpSpPr/>
              <p:nvPr/>
            </p:nvGrpSpPr>
            <p:grpSpPr>
              <a:xfrm>
                <a:off x="5049202" y="1977390"/>
                <a:ext cx="384810" cy="213360"/>
                <a:chOff x="5049202" y="1977390"/>
                <a:chExt cx="384810" cy="213360"/>
              </a:xfrm>
            </p:grpSpPr>
            <p:sp>
              <p:nvSpPr>
                <p:cNvPr id="726" name="Google Shape;726;g3d1c8ccf5bb_0_472"/>
                <p:cNvSpPr/>
                <p:nvPr/>
              </p:nvSpPr>
              <p:spPr>
                <a:xfrm>
                  <a:off x="5049202" y="1977390"/>
                  <a:ext cx="51434" cy="123825"/>
                </a:xfrm>
                <a:custGeom>
                  <a:rect b="b" l="l" r="r" t="t"/>
                  <a:pathLst>
                    <a:path extrusionOk="0" h="123825" w="51434">
                      <a:moveTo>
                        <a:pt x="0" y="0"/>
                      </a:moveTo>
                      <a:lnTo>
                        <a:pt x="51435" y="123825"/>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7" name="Google Shape;727;g3d1c8ccf5bb_0_472"/>
                <p:cNvSpPr/>
                <p:nvPr/>
              </p:nvSpPr>
              <p:spPr>
                <a:xfrm>
                  <a:off x="5310187" y="2139315"/>
                  <a:ext cx="123825" cy="51435"/>
                </a:xfrm>
                <a:custGeom>
                  <a:rect b="b" l="l" r="r" t="t"/>
                  <a:pathLst>
                    <a:path extrusionOk="0" h="51435" w="123825">
                      <a:moveTo>
                        <a:pt x="123825" y="0"/>
                      </a:moveTo>
                      <a:lnTo>
                        <a:pt x="0" y="51435"/>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28" name="Google Shape;728;g3d1c8ccf5bb_0_472"/>
              <p:cNvSpPr/>
              <p:nvPr/>
            </p:nvSpPr>
            <p:spPr>
              <a:xfrm>
                <a:off x="5262562" y="1692592"/>
                <a:ext cx="47625" cy="47625"/>
              </a:xfrm>
              <a:custGeom>
                <a:rect b="b" l="l" r="r" t="t"/>
                <a:pathLst>
                  <a:path extrusionOk="0" h="47625" w="47625">
                    <a:moveTo>
                      <a:pt x="0" y="23813"/>
                    </a:moveTo>
                    <a:cubicBezTo>
                      <a:pt x="0" y="10478"/>
                      <a:pt x="10478" y="0"/>
                      <a:pt x="23813" y="0"/>
                    </a:cubicBezTo>
                    <a:cubicBezTo>
                      <a:pt x="37147" y="0"/>
                      <a:pt x="47625" y="10478"/>
                      <a:pt x="47625" y="23813"/>
                    </a:cubicBezTo>
                    <a:cubicBezTo>
                      <a:pt x="47625" y="37148"/>
                      <a:pt x="37147" y="47625"/>
                      <a:pt x="23813" y="47625"/>
                    </a:cubicBezTo>
                    <a:cubicBezTo>
                      <a:pt x="10478" y="47625"/>
                      <a:pt x="0" y="37148"/>
                      <a:pt x="0" y="23813"/>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9" name="Google Shape;729;g3d1c8ccf5bb_0_472"/>
              <p:cNvSpPr/>
              <p:nvPr/>
            </p:nvSpPr>
            <p:spPr>
              <a:xfrm>
                <a:off x="5025390" y="1929765"/>
                <a:ext cx="47625" cy="47625"/>
              </a:xfrm>
              <a:custGeom>
                <a:rect b="b" l="l" r="r" t="t"/>
                <a:pathLst>
                  <a:path extrusionOk="0" h="47625" w="47625">
                    <a:moveTo>
                      <a:pt x="23813" y="47625"/>
                    </a:moveTo>
                    <a:cubicBezTo>
                      <a:pt x="10478" y="47625"/>
                      <a:pt x="0" y="37147"/>
                      <a:pt x="0" y="23813"/>
                    </a:cubicBezTo>
                    <a:cubicBezTo>
                      <a:pt x="0" y="10477"/>
                      <a:pt x="10478" y="0"/>
                      <a:pt x="23813" y="0"/>
                    </a:cubicBezTo>
                    <a:cubicBezTo>
                      <a:pt x="37147" y="0"/>
                      <a:pt x="47625" y="10477"/>
                      <a:pt x="47625" y="23813"/>
                    </a:cubicBezTo>
                    <a:cubicBezTo>
                      <a:pt x="47625" y="37147"/>
                      <a:pt x="37147" y="47625"/>
                      <a:pt x="23813" y="47625"/>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0" name="Google Shape;730;g3d1c8ccf5bb_0_472"/>
              <p:cNvSpPr/>
              <p:nvPr/>
            </p:nvSpPr>
            <p:spPr>
              <a:xfrm>
                <a:off x="5499734" y="1929765"/>
                <a:ext cx="47625" cy="47625"/>
              </a:xfrm>
              <a:custGeom>
                <a:rect b="b" l="l" r="r" t="t"/>
                <a:pathLst>
                  <a:path extrusionOk="0" h="47625" w="47625">
                    <a:moveTo>
                      <a:pt x="23813" y="47625"/>
                    </a:moveTo>
                    <a:cubicBezTo>
                      <a:pt x="10478" y="47625"/>
                      <a:pt x="0" y="37147"/>
                      <a:pt x="0" y="23813"/>
                    </a:cubicBezTo>
                    <a:cubicBezTo>
                      <a:pt x="0" y="10477"/>
                      <a:pt x="10478" y="0"/>
                      <a:pt x="23813" y="0"/>
                    </a:cubicBezTo>
                    <a:cubicBezTo>
                      <a:pt x="37147" y="0"/>
                      <a:pt x="47625" y="10477"/>
                      <a:pt x="47625" y="23813"/>
                    </a:cubicBezTo>
                    <a:cubicBezTo>
                      <a:pt x="47625" y="37147"/>
                      <a:pt x="37147" y="47625"/>
                      <a:pt x="23813" y="47625"/>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1" name="Google Shape;731;g3d1c8ccf5bb_0_472"/>
              <p:cNvSpPr/>
              <p:nvPr/>
            </p:nvSpPr>
            <p:spPr>
              <a:xfrm>
                <a:off x="5173503" y="1839753"/>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2" name="Google Shape;732;g3d1c8ccf5bb_0_472"/>
              <p:cNvSpPr/>
              <p:nvPr/>
            </p:nvSpPr>
            <p:spPr>
              <a:xfrm>
                <a:off x="5352573" y="2019776"/>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3" name="Google Shape;733;g3d1c8ccf5bb_0_472"/>
              <p:cNvSpPr/>
              <p:nvPr/>
            </p:nvSpPr>
            <p:spPr>
              <a:xfrm>
                <a:off x="5263038" y="1929288"/>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4" name="Google Shape;734;g3d1c8ccf5bb_0_472"/>
              <p:cNvSpPr/>
              <p:nvPr/>
            </p:nvSpPr>
            <p:spPr>
              <a:xfrm>
                <a:off x="5172551" y="2019776"/>
                <a:ext cx="47625" cy="47625"/>
              </a:xfrm>
              <a:custGeom>
                <a:rect b="b" l="l" r="r" t="t"/>
                <a:pathLst>
                  <a:path extrusionOk="0" h="47625" w="47625">
                    <a:moveTo>
                      <a:pt x="40481" y="40481"/>
                    </a:moveTo>
                    <a:cubicBezTo>
                      <a:pt x="30956" y="50006"/>
                      <a:pt x="16669" y="50006"/>
                      <a:pt x="7144" y="40481"/>
                    </a:cubicBezTo>
                    <a:cubicBezTo>
                      <a:pt x="-2381" y="30956"/>
                      <a:pt x="-2381" y="16669"/>
                      <a:pt x="7144" y="7144"/>
                    </a:cubicBezTo>
                    <a:cubicBezTo>
                      <a:pt x="16669" y="-2381"/>
                      <a:pt x="30956" y="-2381"/>
                      <a:pt x="40481" y="7144"/>
                    </a:cubicBezTo>
                    <a:cubicBezTo>
                      <a:pt x="50006" y="16669"/>
                      <a:pt x="50006" y="30956"/>
                      <a:pt x="40481"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5" name="Google Shape;735;g3d1c8ccf5bb_0_472"/>
              <p:cNvSpPr/>
              <p:nvPr/>
            </p:nvSpPr>
            <p:spPr>
              <a:xfrm>
                <a:off x="5351621" y="1839753"/>
                <a:ext cx="47625" cy="47625"/>
              </a:xfrm>
              <a:custGeom>
                <a:rect b="b" l="l" r="r" t="t"/>
                <a:pathLst>
                  <a:path extrusionOk="0" h="47625" w="47625">
                    <a:moveTo>
                      <a:pt x="40481" y="40481"/>
                    </a:moveTo>
                    <a:cubicBezTo>
                      <a:pt x="30956" y="50006"/>
                      <a:pt x="16669" y="50006"/>
                      <a:pt x="7144" y="40481"/>
                    </a:cubicBezTo>
                    <a:cubicBezTo>
                      <a:pt x="-2381" y="30956"/>
                      <a:pt x="-2381" y="16669"/>
                      <a:pt x="7144" y="7144"/>
                    </a:cubicBezTo>
                    <a:cubicBezTo>
                      <a:pt x="16669" y="-2381"/>
                      <a:pt x="30956" y="-2381"/>
                      <a:pt x="40481" y="7144"/>
                    </a:cubicBezTo>
                    <a:cubicBezTo>
                      <a:pt x="50006" y="16669"/>
                      <a:pt x="50006" y="30956"/>
                      <a:pt x="40481"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6" name="Google Shape;736;g3d1c8ccf5bb_0_472"/>
              <p:cNvSpPr/>
              <p:nvPr/>
            </p:nvSpPr>
            <p:spPr>
              <a:xfrm>
                <a:off x="5395912" y="1876425"/>
                <a:ext cx="106679" cy="67627"/>
              </a:xfrm>
              <a:custGeom>
                <a:rect b="b" l="l" r="r" t="t"/>
                <a:pathLst>
                  <a:path extrusionOk="0" h="67627" w="106679">
                    <a:moveTo>
                      <a:pt x="106680" y="67628"/>
                    </a:moveTo>
                    <a:lnTo>
                      <a:pt x="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7" name="Google Shape;737;g3d1c8ccf5bb_0_472"/>
              <p:cNvSpPr/>
              <p:nvPr/>
            </p:nvSpPr>
            <p:spPr>
              <a:xfrm>
                <a:off x="5296852" y="1736407"/>
                <a:ext cx="66675" cy="107632"/>
              </a:xfrm>
              <a:custGeom>
                <a:rect b="b" l="l" r="r" t="t"/>
                <a:pathLst>
                  <a:path extrusionOk="0" h="107632" w="66675">
                    <a:moveTo>
                      <a:pt x="66675" y="107633"/>
                    </a:moveTo>
                    <a:lnTo>
                      <a:pt x="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8" name="Google Shape;738;g3d1c8ccf5bb_0_472"/>
              <p:cNvSpPr/>
              <p:nvPr/>
            </p:nvSpPr>
            <p:spPr>
              <a:xfrm>
                <a:off x="5209222" y="1736407"/>
                <a:ext cx="65722" cy="107632"/>
              </a:xfrm>
              <a:custGeom>
                <a:rect b="b" l="l" r="r" t="t"/>
                <a:pathLst>
                  <a:path extrusionOk="0" h="107632" w="65722">
                    <a:moveTo>
                      <a:pt x="65722" y="0"/>
                    </a:moveTo>
                    <a:lnTo>
                      <a:pt x="0" y="107633"/>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9" name="Google Shape;739;g3d1c8ccf5bb_0_472"/>
              <p:cNvSpPr/>
              <p:nvPr/>
            </p:nvSpPr>
            <p:spPr>
              <a:xfrm>
                <a:off x="5070157" y="1876425"/>
                <a:ext cx="106679" cy="67627"/>
              </a:xfrm>
              <a:custGeom>
                <a:rect b="b" l="l" r="r" t="t"/>
                <a:pathLst>
                  <a:path extrusionOk="0" h="67627" w="106679">
                    <a:moveTo>
                      <a:pt x="0" y="67628"/>
                    </a:moveTo>
                    <a:lnTo>
                      <a:pt x="10668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0" name="Google Shape;740;g3d1c8ccf5bb_0_472"/>
              <p:cNvSpPr/>
              <p:nvPr/>
            </p:nvSpPr>
            <p:spPr>
              <a:xfrm>
                <a:off x="5397817" y="1966912"/>
                <a:ext cx="106679" cy="69532"/>
              </a:xfrm>
              <a:custGeom>
                <a:rect b="b" l="l" r="r" t="t"/>
                <a:pathLst>
                  <a:path extrusionOk="0" h="69532" w="106679">
                    <a:moveTo>
                      <a:pt x="0" y="69533"/>
                    </a:moveTo>
                    <a:lnTo>
                      <a:pt x="10668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1" name="Google Shape;741;g3d1c8ccf5bb_0_472"/>
              <p:cNvSpPr/>
              <p:nvPr/>
            </p:nvSpPr>
            <p:spPr>
              <a:xfrm>
                <a:off x="5213032" y="1880235"/>
                <a:ext cx="57150" cy="57150"/>
              </a:xfrm>
              <a:custGeom>
                <a:rect b="b" l="l" r="r" t="t"/>
                <a:pathLst>
                  <a:path extrusionOk="0" h="57150" w="57150">
                    <a:moveTo>
                      <a:pt x="57150" y="57150"/>
                    </a:moveTo>
                    <a:lnTo>
                      <a:pt x="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2" name="Google Shape;742;g3d1c8ccf5bb_0_472"/>
              <p:cNvSpPr/>
              <p:nvPr/>
            </p:nvSpPr>
            <p:spPr>
              <a:xfrm>
                <a:off x="5302567" y="1880235"/>
                <a:ext cx="57150" cy="57150"/>
              </a:xfrm>
              <a:custGeom>
                <a:rect b="b" l="l" r="r" t="t"/>
                <a:pathLst>
                  <a:path extrusionOk="0" h="57150" w="57150">
                    <a:moveTo>
                      <a:pt x="0" y="57150"/>
                    </a:moveTo>
                    <a:lnTo>
                      <a:pt x="5715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3" name="Google Shape;743;g3d1c8ccf5bb_0_472"/>
              <p:cNvSpPr/>
              <p:nvPr/>
            </p:nvSpPr>
            <p:spPr>
              <a:xfrm>
                <a:off x="5302567" y="1969770"/>
                <a:ext cx="57150" cy="57150"/>
              </a:xfrm>
              <a:custGeom>
                <a:rect b="b" l="l" r="r" t="t"/>
                <a:pathLst>
                  <a:path extrusionOk="0" h="57150" w="57150">
                    <a:moveTo>
                      <a:pt x="0" y="0"/>
                    </a:moveTo>
                    <a:lnTo>
                      <a:pt x="57150" y="5715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4" name="Google Shape;744;g3d1c8ccf5bb_0_472"/>
              <p:cNvSpPr/>
              <p:nvPr/>
            </p:nvSpPr>
            <p:spPr>
              <a:xfrm>
                <a:off x="5213032" y="1969770"/>
                <a:ext cx="57150" cy="57150"/>
              </a:xfrm>
              <a:custGeom>
                <a:rect b="b" l="l" r="r" t="t"/>
                <a:pathLst>
                  <a:path extrusionOk="0" h="57150" w="57150">
                    <a:moveTo>
                      <a:pt x="57150" y="0"/>
                    </a:moveTo>
                    <a:lnTo>
                      <a:pt x="0" y="5715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5" name="Google Shape;745;g3d1c8ccf5bb_0_472"/>
              <p:cNvSpPr/>
              <p:nvPr/>
            </p:nvSpPr>
            <p:spPr>
              <a:xfrm>
                <a:off x="5206365" y="2064067"/>
                <a:ext cx="66675" cy="107632"/>
              </a:xfrm>
              <a:custGeom>
                <a:rect b="b" l="l" r="r" t="t"/>
                <a:pathLst>
                  <a:path extrusionOk="0" h="107632" w="66675">
                    <a:moveTo>
                      <a:pt x="66675" y="107633"/>
                    </a:moveTo>
                    <a:lnTo>
                      <a:pt x="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6" name="Google Shape;746;g3d1c8ccf5bb_0_472"/>
              <p:cNvSpPr/>
              <p:nvPr/>
            </p:nvSpPr>
            <p:spPr>
              <a:xfrm>
                <a:off x="5302525" y="2064067"/>
                <a:ext cx="61954" cy="110490"/>
              </a:xfrm>
              <a:custGeom>
                <a:rect b="b" l="l" r="r" t="t"/>
                <a:pathLst>
                  <a:path extrusionOk="0" h="110490" w="61954">
                    <a:moveTo>
                      <a:pt x="42" y="110490"/>
                    </a:moveTo>
                    <a:cubicBezTo>
                      <a:pt x="-1863" y="108585"/>
                      <a:pt x="61954" y="0"/>
                      <a:pt x="61954" y="0"/>
                    </a:cubicBez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7" name="Google Shape;747;g3d1c8ccf5bb_0_472"/>
              <p:cNvSpPr/>
              <p:nvPr/>
            </p:nvSpPr>
            <p:spPr>
              <a:xfrm>
                <a:off x="5068252" y="1966912"/>
                <a:ext cx="106679" cy="69532"/>
              </a:xfrm>
              <a:custGeom>
                <a:rect b="b" l="l" r="r" t="t"/>
                <a:pathLst>
                  <a:path extrusionOk="0" h="69532" w="106679">
                    <a:moveTo>
                      <a:pt x="106680" y="69533"/>
                    </a:moveTo>
                    <a:lnTo>
                      <a:pt x="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8" name="Google Shape;748;g3d1c8ccf5bb_0_472"/>
              <p:cNvSpPr/>
              <p:nvPr/>
            </p:nvSpPr>
            <p:spPr>
              <a:xfrm>
                <a:off x="5094446" y="1761648"/>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9" name="Google Shape;749;g3d1c8ccf5bb_0_472"/>
              <p:cNvSpPr/>
              <p:nvPr/>
            </p:nvSpPr>
            <p:spPr>
              <a:xfrm>
                <a:off x="5430678" y="2097881"/>
                <a:ext cx="47625" cy="47625"/>
              </a:xfrm>
              <a:custGeom>
                <a:rect b="b" l="l" r="r" t="t"/>
                <a:pathLst>
                  <a:path extrusionOk="0" h="47625" w="47625">
                    <a:moveTo>
                      <a:pt x="7144" y="40481"/>
                    </a:moveTo>
                    <a:cubicBezTo>
                      <a:pt x="-2381" y="30956"/>
                      <a:pt x="-2381" y="16669"/>
                      <a:pt x="7144" y="7144"/>
                    </a:cubicBezTo>
                    <a:cubicBezTo>
                      <a:pt x="16669" y="-2381"/>
                      <a:pt x="30956" y="-2381"/>
                      <a:pt x="40481" y="7144"/>
                    </a:cubicBezTo>
                    <a:cubicBezTo>
                      <a:pt x="50006" y="16669"/>
                      <a:pt x="50006" y="30956"/>
                      <a:pt x="40481" y="40481"/>
                    </a:cubicBezTo>
                    <a:cubicBezTo>
                      <a:pt x="30956" y="50006"/>
                      <a:pt x="16669" y="50006"/>
                      <a:pt x="7144"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0" name="Google Shape;750;g3d1c8ccf5bb_0_472"/>
              <p:cNvSpPr/>
              <p:nvPr/>
            </p:nvSpPr>
            <p:spPr>
              <a:xfrm>
                <a:off x="5094446" y="2097881"/>
                <a:ext cx="47625" cy="47625"/>
              </a:xfrm>
              <a:custGeom>
                <a:rect b="b" l="l" r="r" t="t"/>
                <a:pathLst>
                  <a:path extrusionOk="0" h="47625" w="47625">
                    <a:moveTo>
                      <a:pt x="40481" y="40481"/>
                    </a:moveTo>
                    <a:cubicBezTo>
                      <a:pt x="30956" y="50006"/>
                      <a:pt x="16669" y="50006"/>
                      <a:pt x="7144" y="40481"/>
                    </a:cubicBezTo>
                    <a:cubicBezTo>
                      <a:pt x="-2381" y="30956"/>
                      <a:pt x="-2381" y="16669"/>
                      <a:pt x="7144" y="7144"/>
                    </a:cubicBezTo>
                    <a:cubicBezTo>
                      <a:pt x="16669" y="-2381"/>
                      <a:pt x="30956" y="-2381"/>
                      <a:pt x="40481" y="7144"/>
                    </a:cubicBezTo>
                    <a:cubicBezTo>
                      <a:pt x="50006" y="16669"/>
                      <a:pt x="50006" y="30956"/>
                      <a:pt x="40481"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1" name="Google Shape;751;g3d1c8ccf5bb_0_472"/>
              <p:cNvSpPr/>
              <p:nvPr/>
            </p:nvSpPr>
            <p:spPr>
              <a:xfrm>
                <a:off x="5430202" y="1762125"/>
                <a:ext cx="47700" cy="47700"/>
              </a:xfrm>
              <a:prstGeom prst="ellipse">
                <a:avLst/>
              </a:pr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2" name="Google Shape;752;g3d1c8ccf5bb_0_472"/>
              <p:cNvSpPr/>
              <p:nvPr/>
            </p:nvSpPr>
            <p:spPr>
              <a:xfrm>
                <a:off x="5471160" y="1802130"/>
                <a:ext cx="52387" cy="127635"/>
              </a:xfrm>
              <a:custGeom>
                <a:rect b="b" l="l" r="r" t="t"/>
                <a:pathLst>
                  <a:path extrusionOk="0" h="127635" w="52387">
                    <a:moveTo>
                      <a:pt x="0" y="0"/>
                    </a:moveTo>
                    <a:lnTo>
                      <a:pt x="52387" y="127635"/>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3" name="Google Shape;753;g3d1c8ccf5bb_0_472"/>
              <p:cNvSpPr/>
              <p:nvPr/>
            </p:nvSpPr>
            <p:spPr>
              <a:xfrm>
                <a:off x="5310187" y="1716405"/>
                <a:ext cx="127634" cy="52387"/>
              </a:xfrm>
              <a:custGeom>
                <a:rect b="b" l="l" r="r" t="t"/>
                <a:pathLst>
                  <a:path extrusionOk="0" h="52387" w="127634">
                    <a:moveTo>
                      <a:pt x="127635" y="52387"/>
                    </a:moveTo>
                    <a:lnTo>
                      <a:pt x="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4" name="Google Shape;754;g3d1c8ccf5bb_0_472"/>
              <p:cNvSpPr/>
              <p:nvPr/>
            </p:nvSpPr>
            <p:spPr>
              <a:xfrm>
                <a:off x="5138737" y="1716405"/>
                <a:ext cx="123825" cy="51435"/>
              </a:xfrm>
              <a:custGeom>
                <a:rect b="b" l="l" r="r" t="t"/>
                <a:pathLst>
                  <a:path extrusionOk="0" h="51435" w="123825">
                    <a:moveTo>
                      <a:pt x="123825" y="0"/>
                    </a:moveTo>
                    <a:lnTo>
                      <a:pt x="0" y="51435"/>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5" name="Google Shape;755;g3d1c8ccf5bb_0_472"/>
              <p:cNvSpPr/>
              <p:nvPr/>
            </p:nvSpPr>
            <p:spPr>
              <a:xfrm>
                <a:off x="5049202" y="1802130"/>
                <a:ext cx="52387" cy="127635"/>
              </a:xfrm>
              <a:custGeom>
                <a:rect b="b" l="l" r="r" t="t"/>
                <a:pathLst>
                  <a:path extrusionOk="0" h="127635" w="52387">
                    <a:moveTo>
                      <a:pt x="52388" y="0"/>
                    </a:moveTo>
                    <a:lnTo>
                      <a:pt x="0" y="127635"/>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6" name="Google Shape;756;g3d1c8ccf5bb_0_472"/>
              <p:cNvSpPr/>
              <p:nvPr/>
            </p:nvSpPr>
            <p:spPr>
              <a:xfrm>
                <a:off x="5472112" y="1977390"/>
                <a:ext cx="51434" cy="123825"/>
              </a:xfrm>
              <a:custGeom>
                <a:rect b="b" l="l" r="r" t="t"/>
                <a:pathLst>
                  <a:path extrusionOk="0" h="123825" w="51434">
                    <a:moveTo>
                      <a:pt x="51435" y="0"/>
                    </a:moveTo>
                    <a:lnTo>
                      <a:pt x="0" y="123825"/>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7" name="Google Shape;757;g3d1c8ccf5bb_0_472"/>
              <p:cNvSpPr/>
              <p:nvPr/>
            </p:nvSpPr>
            <p:spPr>
              <a:xfrm>
                <a:off x="5138737" y="2139315"/>
                <a:ext cx="123825" cy="51435"/>
              </a:xfrm>
              <a:custGeom>
                <a:rect b="b" l="l" r="r" t="t"/>
                <a:pathLst>
                  <a:path extrusionOk="0" h="51435" w="123825">
                    <a:moveTo>
                      <a:pt x="123825" y="51435"/>
                    </a:moveTo>
                    <a:lnTo>
                      <a:pt x="0" y="0"/>
                    </a:lnTo>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58" name="Google Shape;758;g3d1c8ccf5bb_0_472"/>
            <p:cNvSpPr/>
            <p:nvPr/>
          </p:nvSpPr>
          <p:spPr>
            <a:xfrm>
              <a:off x="6652604" y="2703217"/>
              <a:ext cx="40124" cy="40124"/>
            </a:xfrm>
            <a:custGeom>
              <a:rect b="b" l="l" r="r" t="t"/>
              <a:pathLst>
                <a:path extrusionOk="0" h="47625" w="47625">
                  <a:moveTo>
                    <a:pt x="40481" y="40481"/>
                  </a:moveTo>
                  <a:cubicBezTo>
                    <a:pt x="30956" y="50006"/>
                    <a:pt x="16669" y="50006"/>
                    <a:pt x="7144" y="40481"/>
                  </a:cubicBezTo>
                  <a:cubicBezTo>
                    <a:pt x="-2381" y="30956"/>
                    <a:pt x="-2381" y="16669"/>
                    <a:pt x="7144" y="7144"/>
                  </a:cubicBezTo>
                  <a:cubicBezTo>
                    <a:pt x="16669" y="-2381"/>
                    <a:pt x="30956" y="-2381"/>
                    <a:pt x="40481" y="7144"/>
                  </a:cubicBezTo>
                  <a:cubicBezTo>
                    <a:pt x="50006" y="16669"/>
                    <a:pt x="50006" y="30956"/>
                    <a:pt x="40481" y="40481"/>
                  </a:cubicBezTo>
                  <a:close/>
                </a:path>
              </a:pathLst>
            </a:custGeom>
            <a:noFill/>
            <a:ln cap="flat" cmpd="sng" w="15875">
              <a:solidFill>
                <a:srgbClr val="8BDB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59" name="Google Shape;759;g3d1c8ccf5bb_0_472"/>
          <p:cNvSpPr txBox="1"/>
          <p:nvPr/>
        </p:nvSpPr>
        <p:spPr>
          <a:xfrm>
            <a:off x="4385089" y="3506006"/>
            <a:ext cx="1791000" cy="233906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Martel Sans"/>
                <a:ea typeface="Martel Sans"/>
                <a:cs typeface="Martel Sans"/>
                <a:sym typeface="Martel Sans"/>
              </a:rPr>
              <a:t>Gestion centralisée</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artel Sans"/>
              <a:ea typeface="Martel Sans"/>
              <a:cs typeface="Martel Sans"/>
              <a:sym typeface="Martel Sans"/>
            </a:endParaRPr>
          </a:p>
          <a:p>
            <a:pPr indent="0" lvl="0" marL="0" marR="0" rtl="0" algn="l">
              <a:lnSpc>
                <a:spcPct val="100000"/>
              </a:lnSpc>
              <a:spcBef>
                <a:spcPts val="0"/>
              </a:spcBef>
              <a:spcAft>
                <a:spcPts val="0"/>
              </a:spcAft>
              <a:buNone/>
            </a:pPr>
            <a:r>
              <a:rPr b="0" i="0" lang="en-US" sz="1400" u="none" cap="none" strike="noStrike">
                <a:solidFill>
                  <a:schemeClr val="lt1"/>
                </a:solidFill>
                <a:latin typeface="Martel Sans"/>
                <a:ea typeface="Martel Sans"/>
                <a:cs typeface="Martel Sans"/>
                <a:sym typeface="Martel Sans"/>
              </a:rPr>
              <a:t>Secure Link™</a:t>
            </a:r>
            <a:endParaRPr/>
          </a:p>
          <a:p>
            <a:pPr indent="0" lvl="0" marL="0" marR="0" rtl="0" algn="l">
              <a:lnSpc>
                <a:spcPct val="100000"/>
              </a:lnSpc>
              <a:spcBef>
                <a:spcPts val="1200"/>
              </a:spcBef>
              <a:spcAft>
                <a:spcPts val="0"/>
              </a:spcAft>
              <a:buClr>
                <a:srgbClr val="000000"/>
              </a:buClr>
              <a:buSzPts val="1400"/>
              <a:buFont typeface="Arial"/>
              <a:buNone/>
            </a:pPr>
            <a:r>
              <a:rPr b="0" i="0" lang="en-US" sz="1400" u="none" cap="none" strike="noStrike">
                <a:solidFill>
                  <a:schemeClr val="lt1"/>
                </a:solidFill>
                <a:latin typeface="Martel Sans"/>
                <a:ea typeface="Martel Sans"/>
                <a:cs typeface="Martel Sans"/>
                <a:sym typeface="Martel Sans"/>
              </a:rPr>
              <a:t>Zero-touch provisioning</a:t>
            </a:r>
            <a:endParaRPr/>
          </a:p>
          <a:p>
            <a:pPr indent="0" lvl="0" marL="0" marR="0" rtl="0" algn="l">
              <a:lnSpc>
                <a:spcPct val="100000"/>
              </a:lnSpc>
              <a:spcBef>
                <a:spcPts val="1200"/>
              </a:spcBef>
              <a:spcAft>
                <a:spcPts val="0"/>
              </a:spcAft>
              <a:buNone/>
            </a:pPr>
            <a:r>
              <a:rPr b="0" i="0" lang="en-US" sz="1400" u="none" cap="none" strike="noStrike">
                <a:solidFill>
                  <a:schemeClr val="lt1"/>
                </a:solidFill>
                <a:latin typeface="Martel Sans"/>
                <a:ea typeface="Martel Sans"/>
                <a:cs typeface="Martel Sans"/>
                <a:sym typeface="Martel Sans"/>
              </a:rPr>
              <a:t>Gestion du cycle de vie des applications</a:t>
            </a:r>
            <a:endParaRPr b="0" i="0" sz="1400" u="none" cap="none" strike="noStrike">
              <a:solidFill>
                <a:schemeClr val="lt1"/>
              </a:solidFill>
              <a:latin typeface="Martel Sans"/>
              <a:ea typeface="Martel Sans"/>
              <a:cs typeface="Martel Sans"/>
              <a:sym typeface="Martel Sans"/>
            </a:endParaRPr>
          </a:p>
        </p:txBody>
      </p:sp>
      <p:sp>
        <p:nvSpPr>
          <p:cNvPr id="760" name="Google Shape;760;g3d1c8ccf5bb_0_472"/>
          <p:cNvSpPr/>
          <p:nvPr/>
        </p:nvSpPr>
        <p:spPr>
          <a:xfrm>
            <a:off x="4275058" y="3589781"/>
            <a:ext cx="126900" cy="126900"/>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1" name="Google Shape;761;g3d1c8ccf5bb_0_472"/>
          <p:cNvSpPr/>
          <p:nvPr/>
        </p:nvSpPr>
        <p:spPr>
          <a:xfrm>
            <a:off x="4275058" y="4172665"/>
            <a:ext cx="126900" cy="126900"/>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2" name="Google Shape;762;g3d1c8ccf5bb_0_472"/>
          <p:cNvSpPr/>
          <p:nvPr/>
        </p:nvSpPr>
        <p:spPr>
          <a:xfrm>
            <a:off x="4275058" y="4538426"/>
            <a:ext cx="126900" cy="126900"/>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3" name="Google Shape;763;g3d1c8ccf5bb_0_472"/>
          <p:cNvSpPr/>
          <p:nvPr/>
        </p:nvSpPr>
        <p:spPr>
          <a:xfrm>
            <a:off x="4275058" y="5126248"/>
            <a:ext cx="126900" cy="126900"/>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764" name="Google Shape;764;g3d1c8ccf5bb_0_472"/>
          <p:cNvCxnSpPr/>
          <p:nvPr/>
        </p:nvCxnSpPr>
        <p:spPr>
          <a:xfrm>
            <a:off x="4119439" y="2723693"/>
            <a:ext cx="2570576" cy="0"/>
          </a:xfrm>
          <a:prstGeom prst="straightConnector1">
            <a:avLst/>
          </a:prstGeom>
          <a:noFill/>
          <a:ln cap="flat" cmpd="sng" w="15875">
            <a:solidFill>
              <a:srgbClr val="8BDBFF"/>
            </a:solidFill>
            <a:prstDash val="solid"/>
            <a:miter lim="8000"/>
            <a:headEnd len="sm" w="sm" type="none"/>
            <a:tailEnd len="sm" w="sm" type="none"/>
          </a:ln>
        </p:spPr>
      </p:cxnSp>
      <p:sp>
        <p:nvSpPr>
          <p:cNvPr id="765" name="Google Shape;765;g3d1c8ccf5bb_0_472"/>
          <p:cNvSpPr txBox="1"/>
          <p:nvPr/>
        </p:nvSpPr>
        <p:spPr>
          <a:xfrm>
            <a:off x="7705025" y="3503281"/>
            <a:ext cx="2555289" cy="246217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Martel Sans"/>
                <a:ea typeface="Martel Sans"/>
                <a:cs typeface="Martel Sans"/>
                <a:sym typeface="Martel Sans"/>
              </a:rPr>
              <a:t>Configuration centralisée</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artel Sans"/>
              <a:ea typeface="Martel Sans"/>
              <a:cs typeface="Martel Sans"/>
              <a:sym typeface="Martel Sans"/>
            </a:endParaRPr>
          </a:p>
          <a:p>
            <a:pPr indent="0" lvl="0" marL="0" marR="0" rtl="0" algn="l">
              <a:lnSpc>
                <a:spcPct val="100000"/>
              </a:lnSpc>
              <a:spcBef>
                <a:spcPts val="0"/>
              </a:spcBef>
              <a:spcAft>
                <a:spcPts val="0"/>
              </a:spcAft>
              <a:buNone/>
            </a:pPr>
            <a:r>
              <a:rPr b="0" i="0" lang="en-US" sz="1400" u="none" cap="none" strike="noStrike">
                <a:solidFill>
                  <a:schemeClr val="lt1"/>
                </a:solidFill>
                <a:latin typeface="Martel Sans"/>
                <a:ea typeface="Martel Sans"/>
                <a:cs typeface="Martel Sans"/>
                <a:sym typeface="Martel Sans"/>
              </a:rPr>
              <a:t>SD-WAN et SASE natifs cloud</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artel Sans"/>
              <a:ea typeface="Martel Sans"/>
              <a:cs typeface="Martel Sans"/>
              <a:sym typeface="Martel Sans"/>
            </a:endParaRPr>
          </a:p>
          <a:p>
            <a:pPr indent="0" lvl="0" marL="0" marR="0" rtl="0" algn="l">
              <a:lnSpc>
                <a:spcPct val="100000"/>
              </a:lnSpc>
              <a:spcBef>
                <a:spcPts val="0"/>
              </a:spcBef>
              <a:spcAft>
                <a:spcPts val="0"/>
              </a:spcAft>
              <a:buNone/>
            </a:pPr>
            <a:r>
              <a:rPr b="0" i="0" lang="en-US" sz="1400" u="none" cap="none" strike="noStrike">
                <a:solidFill>
                  <a:schemeClr val="lt1"/>
                </a:solidFill>
                <a:latin typeface="Martel Sans"/>
                <a:ea typeface="Martel Sans"/>
                <a:cs typeface="Martel Sans"/>
                <a:sym typeface="Martel Sans"/>
              </a:rPr>
              <a:t>Basculement multiliens sans interruption</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artel Sans"/>
              <a:ea typeface="Martel Sans"/>
              <a:cs typeface="Martel Sans"/>
              <a:sym typeface="Martel Sans"/>
            </a:endParaRPr>
          </a:p>
          <a:p>
            <a:pPr indent="0" lvl="0" marL="0" marR="0" rtl="0" algn="l">
              <a:lnSpc>
                <a:spcPct val="100000"/>
              </a:lnSpc>
              <a:spcBef>
                <a:spcPts val="0"/>
              </a:spcBef>
              <a:spcAft>
                <a:spcPts val="0"/>
              </a:spcAft>
              <a:buNone/>
            </a:pPr>
            <a:r>
              <a:rPr b="0" i="0" lang="en-US" sz="1400" u="none" cap="none" strike="noStrike">
                <a:solidFill>
                  <a:schemeClr val="lt1"/>
                </a:solidFill>
                <a:latin typeface="Martel Sans"/>
                <a:ea typeface="Martel Sans"/>
                <a:cs typeface="Martel Sans"/>
                <a:sym typeface="Martel Sans"/>
              </a:rPr>
              <a:t>Surveillance de la santé en temps réel avec QoS bidirectionnel</a:t>
            </a:r>
            <a:endParaRPr/>
          </a:p>
        </p:txBody>
      </p:sp>
      <p:cxnSp>
        <p:nvCxnSpPr>
          <p:cNvPr id="766" name="Google Shape;766;g3d1c8ccf5bb_0_472"/>
          <p:cNvCxnSpPr/>
          <p:nvPr/>
        </p:nvCxnSpPr>
        <p:spPr>
          <a:xfrm>
            <a:off x="7418271" y="2713262"/>
            <a:ext cx="2570576" cy="0"/>
          </a:xfrm>
          <a:prstGeom prst="straightConnector1">
            <a:avLst/>
          </a:prstGeom>
          <a:noFill/>
          <a:ln cap="flat" cmpd="sng" w="15875">
            <a:solidFill>
              <a:srgbClr val="8BDBFF"/>
            </a:solidFill>
            <a:prstDash val="solid"/>
            <a:miter lim="8000"/>
            <a:headEnd len="sm" w="sm" type="none"/>
            <a:tailEnd len="sm" w="sm" type="none"/>
          </a:ln>
        </p:spPr>
      </p:cxnSp>
      <p:sp>
        <p:nvSpPr>
          <p:cNvPr id="767" name="Google Shape;767;g3d1c8ccf5bb_0_472"/>
          <p:cNvSpPr txBox="1"/>
          <p:nvPr/>
        </p:nvSpPr>
        <p:spPr>
          <a:xfrm>
            <a:off x="7302206" y="2199229"/>
            <a:ext cx="3441994"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8BDBFF"/>
                </a:solidFill>
                <a:latin typeface="Martel Sans ExtraLight"/>
                <a:ea typeface="Martel Sans ExtraLight"/>
                <a:cs typeface="Martel Sans ExtraLight"/>
                <a:sym typeface="Martel Sans ExtraLight"/>
              </a:rPr>
              <a:t>Réseau</a:t>
            </a:r>
            <a:endParaRPr b="0" i="0" sz="2400" u="none" cap="none" strike="noStrike">
              <a:solidFill>
                <a:srgbClr val="8BDBFF"/>
              </a:solidFill>
              <a:latin typeface="Martel Sans ExtraLight"/>
              <a:ea typeface="Martel Sans ExtraLight"/>
              <a:cs typeface="Martel Sans ExtraLight"/>
              <a:sym typeface="Martel Sans Extra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cxnSp>
        <p:nvCxnSpPr>
          <p:cNvPr id="772" name="Google Shape;772;p174"/>
          <p:cNvCxnSpPr/>
          <p:nvPr/>
        </p:nvCxnSpPr>
        <p:spPr>
          <a:xfrm>
            <a:off x="8627806" y="1008525"/>
            <a:ext cx="3564394" cy="0"/>
          </a:xfrm>
          <a:prstGeom prst="straightConnector1">
            <a:avLst/>
          </a:prstGeom>
          <a:noFill/>
          <a:ln cap="flat" cmpd="sng" w="15875">
            <a:solidFill>
              <a:srgbClr val="006794"/>
            </a:solidFill>
            <a:prstDash val="solid"/>
            <a:miter lim="8000"/>
            <a:headEnd len="sm" w="sm" type="none"/>
            <a:tailEnd len="sm" w="sm" type="none"/>
          </a:ln>
        </p:spPr>
      </p:cxnSp>
      <p:sp>
        <p:nvSpPr>
          <p:cNvPr id="773" name="Google Shape;773;p174"/>
          <p:cNvSpPr txBox="1"/>
          <p:nvPr/>
        </p:nvSpPr>
        <p:spPr>
          <a:xfrm>
            <a:off x="593122" y="702887"/>
            <a:ext cx="867700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chemeClr val="lt1"/>
                </a:solidFill>
                <a:latin typeface="Martel Sans ExtraLight"/>
                <a:ea typeface="Martel Sans ExtraLight"/>
                <a:cs typeface="Martel Sans ExtraLight"/>
                <a:sym typeface="Martel Sans ExtraLight"/>
              </a:rPr>
              <a:t>Du centre de données à la périphérie</a:t>
            </a:r>
            <a:endParaRPr b="0" i="0" sz="1400" u="none" cap="none" strike="noStrike">
              <a:solidFill>
                <a:srgbClr val="000000"/>
              </a:solidFill>
              <a:latin typeface="Arial"/>
              <a:ea typeface="Arial"/>
              <a:cs typeface="Arial"/>
              <a:sym typeface="Arial"/>
            </a:endParaRPr>
          </a:p>
        </p:txBody>
      </p:sp>
      <p:sp>
        <p:nvSpPr>
          <p:cNvPr id="774" name="Google Shape;774;p174"/>
          <p:cNvSpPr txBox="1"/>
          <p:nvPr/>
        </p:nvSpPr>
        <p:spPr>
          <a:xfrm>
            <a:off x="593121" y="1356132"/>
            <a:ext cx="51770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chemeClr val="lt1"/>
                </a:solidFill>
                <a:latin typeface="Martel Sans ExtraLight"/>
                <a:ea typeface="Martel Sans ExtraLight"/>
                <a:cs typeface="Martel Sans ExtraLight"/>
                <a:sym typeface="Martel Sans ExtraLight"/>
              </a:rPr>
              <a:t>Une plateforme intégrée</a:t>
            </a:r>
            <a:endParaRPr b="0" i="0" sz="1400" u="none" cap="none" strike="noStrike">
              <a:solidFill>
                <a:srgbClr val="000000"/>
              </a:solidFill>
              <a:latin typeface="Arial"/>
              <a:ea typeface="Arial"/>
              <a:cs typeface="Arial"/>
              <a:sym typeface="Arial"/>
            </a:endParaRPr>
          </a:p>
        </p:txBody>
      </p:sp>
      <p:pic>
        <p:nvPicPr>
          <p:cNvPr id="775" name="Google Shape;775;p174"/>
          <p:cNvPicPr preferRelativeResize="0"/>
          <p:nvPr/>
        </p:nvPicPr>
        <p:blipFill rotWithShape="1">
          <a:blip r:embed="rId3">
            <a:alphaModFix/>
          </a:blip>
          <a:srcRect b="0" l="0" r="0" t="0"/>
          <a:stretch/>
        </p:blipFill>
        <p:spPr>
          <a:xfrm>
            <a:off x="3447781" y="1380491"/>
            <a:ext cx="5287970" cy="2115188"/>
          </a:xfrm>
          <a:prstGeom prst="rect">
            <a:avLst/>
          </a:prstGeom>
          <a:noFill/>
          <a:ln>
            <a:noFill/>
          </a:ln>
        </p:spPr>
      </p:pic>
      <p:pic>
        <p:nvPicPr>
          <p:cNvPr id="776" name="Google Shape;776;p174"/>
          <p:cNvPicPr preferRelativeResize="0"/>
          <p:nvPr/>
        </p:nvPicPr>
        <p:blipFill rotWithShape="1">
          <a:blip r:embed="rId4">
            <a:alphaModFix/>
          </a:blip>
          <a:srcRect b="0" l="0" r="0" t="0"/>
          <a:stretch/>
        </p:blipFill>
        <p:spPr>
          <a:xfrm>
            <a:off x="370052" y="2494114"/>
            <a:ext cx="4398201" cy="1759282"/>
          </a:xfrm>
          <a:prstGeom prst="rect">
            <a:avLst/>
          </a:prstGeom>
          <a:noFill/>
          <a:ln>
            <a:noFill/>
          </a:ln>
        </p:spPr>
      </p:pic>
      <p:sp>
        <p:nvSpPr>
          <p:cNvPr id="777" name="Google Shape;777;p174"/>
          <p:cNvSpPr txBox="1"/>
          <p:nvPr/>
        </p:nvSpPr>
        <p:spPr>
          <a:xfrm>
            <a:off x="9028618" y="3981307"/>
            <a:ext cx="2673000" cy="1486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10000"/>
              </a:lnSpc>
              <a:spcBef>
                <a:spcPts val="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Fleet upgrades</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Fleet metrics</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Application lifecycle management</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Fleet API</a:t>
            </a:r>
            <a:endParaRPr b="0" i="0" sz="1400" u="none" cap="none" strike="noStrike">
              <a:solidFill>
                <a:schemeClr val="lt1"/>
              </a:solidFill>
              <a:latin typeface="Martel Sans Light"/>
              <a:ea typeface="Martel Sans Light"/>
              <a:cs typeface="Martel Sans Light"/>
              <a:sym typeface="Martel Sans Light"/>
            </a:endParaRPr>
          </a:p>
        </p:txBody>
      </p:sp>
      <p:sp>
        <p:nvSpPr>
          <p:cNvPr id="778" name="Google Shape;778;p174"/>
          <p:cNvSpPr txBox="1"/>
          <p:nvPr/>
        </p:nvSpPr>
        <p:spPr>
          <a:xfrm>
            <a:off x="6466671" y="3981307"/>
            <a:ext cx="2523000" cy="1249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10000"/>
              </a:lnSpc>
              <a:spcBef>
                <a:spcPts val="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Fleet Manager UI</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Zero-touch provisioning</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extLst>
                  <a:ext uri="http://customooxmlschemas.google.com/">
                    <go:slidesCustomData xmlns:go="http://customooxmlschemas.google.com/" textRoundtripDataId="1"/>
                  </a:ext>
                </a:extLst>
              </a:rPr>
              <a:t>Secure Link</a:t>
            </a:r>
            <a:r>
              <a:rPr b="0" i="0" lang="en-US" sz="1400" u="none" cap="none" strike="noStrike">
                <a:solidFill>
                  <a:schemeClr val="lt1"/>
                </a:solidFill>
                <a:latin typeface="Martel Sans Light"/>
                <a:ea typeface="Martel Sans Light"/>
                <a:cs typeface="Martel Sans Light"/>
                <a:sym typeface="Martel Sans Light"/>
              </a:rPr>
              <a:t>™</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VM list</a:t>
            </a:r>
            <a:endParaRPr b="0" i="0" sz="1400" u="none" cap="none" strike="noStrike">
              <a:solidFill>
                <a:schemeClr val="lt1"/>
              </a:solidFill>
              <a:latin typeface="Martel Sans Light"/>
              <a:ea typeface="Martel Sans Light"/>
              <a:cs typeface="Martel Sans Light"/>
              <a:sym typeface="Martel Sans Light"/>
            </a:endParaRPr>
          </a:p>
        </p:txBody>
      </p:sp>
      <p:sp>
        <p:nvSpPr>
          <p:cNvPr id="779" name="Google Shape;779;p174"/>
          <p:cNvSpPr txBox="1"/>
          <p:nvPr/>
        </p:nvSpPr>
        <p:spPr>
          <a:xfrm>
            <a:off x="3425157" y="3981307"/>
            <a:ext cx="2523000" cy="1486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10000"/>
              </a:lnSpc>
              <a:spcBef>
                <a:spcPts val="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AIME™</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SCRIBE™</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Node lifecycle management</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extLst>
                  <a:ext uri="http://customooxmlschemas.google.com/">
                    <go:slidesCustomData xmlns:go="http://customooxmlschemas.google.com/" textRoundtripDataId="2"/>
                  </a:ext>
                </a:extLst>
              </a:rPr>
              <a:t>Data Protection Suite</a:t>
            </a:r>
            <a:endParaRPr b="0" i="0" sz="1400" u="none" cap="none" strike="noStrike">
              <a:solidFill>
                <a:srgbClr val="000000"/>
              </a:solidFill>
              <a:latin typeface="Arial"/>
              <a:ea typeface="Arial"/>
              <a:cs typeface="Arial"/>
              <a:sym typeface="Arial"/>
            </a:endParaRPr>
          </a:p>
        </p:txBody>
      </p:sp>
      <p:sp>
        <p:nvSpPr>
          <p:cNvPr id="780" name="Google Shape;780;p174"/>
          <p:cNvSpPr txBox="1"/>
          <p:nvPr/>
        </p:nvSpPr>
        <p:spPr>
          <a:xfrm>
            <a:off x="1038097" y="3981307"/>
            <a:ext cx="1972800" cy="1486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10000"/>
              </a:lnSpc>
              <a:spcBef>
                <a:spcPts val="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HyperCore UI</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HyperCore API</a:t>
            </a:r>
            <a:endParaRPr b="0" i="0" sz="1400" u="none" cap="none" strike="noStrike">
              <a:solidFill>
                <a:schemeClr val="lt1"/>
              </a:solidFill>
              <a:latin typeface="Martel Sans Light"/>
              <a:ea typeface="Martel Sans Light"/>
              <a:cs typeface="Martel Sans Light"/>
              <a:sym typeface="Martel Sans Light"/>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Cloud-init customization</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400"/>
              <a:buFont typeface="Courier New"/>
              <a:buChar char="o"/>
            </a:pPr>
            <a:r>
              <a:rPr b="0" i="0" lang="en-US" sz="1400" u="none" cap="none" strike="noStrike">
                <a:solidFill>
                  <a:schemeClr val="lt1"/>
                </a:solidFill>
                <a:latin typeface="Martel Sans Light"/>
                <a:ea typeface="Martel Sans Light"/>
                <a:cs typeface="Martel Sans Light"/>
                <a:sym typeface="Martel Sans Light"/>
              </a:rPr>
              <a:t>Ansible Collection</a:t>
            </a:r>
            <a:endParaRPr b="0" i="0" sz="1400" u="none" cap="none" strike="noStrike">
              <a:solidFill>
                <a:schemeClr val="lt1"/>
              </a:solidFill>
              <a:latin typeface="Martel Sans Light"/>
              <a:ea typeface="Martel Sans Light"/>
              <a:cs typeface="Martel Sans Light"/>
              <a:sym typeface="Martel Sans Light"/>
            </a:endParaRPr>
          </a:p>
        </p:txBody>
      </p:sp>
      <p:cxnSp>
        <p:nvCxnSpPr>
          <p:cNvPr id="781" name="Google Shape;781;p174"/>
          <p:cNvCxnSpPr/>
          <p:nvPr/>
        </p:nvCxnSpPr>
        <p:spPr>
          <a:xfrm>
            <a:off x="6527795" y="3794066"/>
            <a:ext cx="4571070" cy="0"/>
          </a:xfrm>
          <a:prstGeom prst="straightConnector1">
            <a:avLst/>
          </a:prstGeom>
          <a:noFill/>
          <a:ln cap="flat" cmpd="sng" w="15875">
            <a:solidFill>
              <a:srgbClr val="006794"/>
            </a:solidFill>
            <a:prstDash val="solid"/>
            <a:miter lim="8000"/>
            <a:headEnd len="sm" w="sm" type="none"/>
            <a:tailEnd len="sm" w="sm" type="none"/>
          </a:ln>
        </p:spPr>
      </p:cxnSp>
      <p:cxnSp>
        <p:nvCxnSpPr>
          <p:cNvPr id="782" name="Google Shape;782;p174"/>
          <p:cNvCxnSpPr/>
          <p:nvPr/>
        </p:nvCxnSpPr>
        <p:spPr>
          <a:xfrm>
            <a:off x="1110064" y="3794066"/>
            <a:ext cx="4571070" cy="0"/>
          </a:xfrm>
          <a:prstGeom prst="straightConnector1">
            <a:avLst/>
          </a:prstGeom>
          <a:noFill/>
          <a:ln cap="flat" cmpd="sng" w="15875">
            <a:solidFill>
              <a:srgbClr val="006794"/>
            </a:solidFill>
            <a:prstDash val="solid"/>
            <a:miter lim="8000"/>
            <a:headEnd len="sm" w="sm" type="none"/>
            <a:tailEnd len="sm" w="sm" type="none"/>
          </a:ln>
        </p:spPr>
      </p:cxnSp>
      <p:cxnSp>
        <p:nvCxnSpPr>
          <p:cNvPr id="783" name="Google Shape;783;p174"/>
          <p:cNvCxnSpPr/>
          <p:nvPr/>
        </p:nvCxnSpPr>
        <p:spPr>
          <a:xfrm rot="10800000">
            <a:off x="8161867" y="2354042"/>
            <a:ext cx="3293533" cy="0"/>
          </a:xfrm>
          <a:prstGeom prst="straightConnector1">
            <a:avLst/>
          </a:prstGeom>
          <a:noFill/>
          <a:ln cap="flat" cmpd="sng" w="15875">
            <a:solidFill>
              <a:srgbClr val="006794"/>
            </a:solidFill>
            <a:prstDash val="solid"/>
            <a:miter lim="8000"/>
            <a:headEnd len="sm" w="sm" type="none"/>
            <a:tailEnd len="sm" w="sm" type="none"/>
          </a:ln>
        </p:spPr>
      </p:cxnSp>
      <p:cxnSp>
        <p:nvCxnSpPr>
          <p:cNvPr id="784" name="Google Shape;784;p174"/>
          <p:cNvCxnSpPr/>
          <p:nvPr/>
        </p:nvCxnSpPr>
        <p:spPr>
          <a:xfrm>
            <a:off x="728134" y="2354042"/>
            <a:ext cx="3293533" cy="0"/>
          </a:xfrm>
          <a:prstGeom prst="straightConnector1">
            <a:avLst/>
          </a:prstGeom>
          <a:noFill/>
          <a:ln cap="flat" cmpd="sng" w="15875">
            <a:solidFill>
              <a:srgbClr val="006794"/>
            </a:solidFill>
            <a:prstDash val="solid"/>
            <a:miter lim="8000"/>
            <a:headEnd len="sm" w="sm" type="none"/>
            <a:tailEnd len="sm" w="sm" type="none"/>
          </a:ln>
        </p:spPr>
      </p:cxnSp>
      <p:cxnSp>
        <p:nvCxnSpPr>
          <p:cNvPr id="785" name="Google Shape;785;p174"/>
          <p:cNvCxnSpPr/>
          <p:nvPr/>
        </p:nvCxnSpPr>
        <p:spPr>
          <a:xfrm>
            <a:off x="736599" y="2354042"/>
            <a:ext cx="0" cy="2863748"/>
          </a:xfrm>
          <a:prstGeom prst="straightConnector1">
            <a:avLst/>
          </a:prstGeom>
          <a:noFill/>
          <a:ln cap="flat" cmpd="sng" w="15875">
            <a:solidFill>
              <a:srgbClr val="006794"/>
            </a:solidFill>
            <a:prstDash val="solid"/>
            <a:miter lim="8000"/>
            <a:headEnd len="sm" w="sm" type="none"/>
            <a:tailEnd len="sm" w="sm" type="none"/>
          </a:ln>
        </p:spPr>
      </p:cxnSp>
      <p:cxnSp>
        <p:nvCxnSpPr>
          <p:cNvPr id="786" name="Google Shape;786;p174"/>
          <p:cNvCxnSpPr/>
          <p:nvPr/>
        </p:nvCxnSpPr>
        <p:spPr>
          <a:xfrm>
            <a:off x="11446932" y="2354042"/>
            <a:ext cx="0" cy="2863748"/>
          </a:xfrm>
          <a:prstGeom prst="straightConnector1">
            <a:avLst/>
          </a:prstGeom>
          <a:noFill/>
          <a:ln cap="flat" cmpd="sng" w="15875">
            <a:solidFill>
              <a:srgbClr val="006794"/>
            </a:solidFill>
            <a:prstDash val="solid"/>
            <a:miter lim="8000"/>
            <a:headEnd len="sm" w="sm" type="none"/>
            <a:tailEnd len="sm" w="sm" type="none"/>
          </a:ln>
        </p:spPr>
      </p:cxnSp>
      <p:pic>
        <p:nvPicPr>
          <p:cNvPr id="787" name="Google Shape;787;p174"/>
          <p:cNvPicPr preferRelativeResize="0"/>
          <p:nvPr/>
        </p:nvPicPr>
        <p:blipFill rotWithShape="1">
          <a:blip r:embed="rId5">
            <a:alphaModFix/>
          </a:blip>
          <a:srcRect b="0" l="0" r="0" t="0"/>
          <a:stretch/>
        </p:blipFill>
        <p:spPr>
          <a:xfrm>
            <a:off x="6095461" y="2438085"/>
            <a:ext cx="4678353" cy="187134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207"/>
          <p:cNvSpPr txBox="1"/>
          <p:nvPr/>
        </p:nvSpPr>
        <p:spPr>
          <a:xfrm>
            <a:off x="593122" y="715287"/>
            <a:ext cx="6291772"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chemeClr val="dk2"/>
                </a:solidFill>
                <a:latin typeface="Martel Sans ExtraLight"/>
                <a:ea typeface="Martel Sans ExtraLight"/>
                <a:cs typeface="Martel Sans ExtraLight"/>
                <a:sym typeface="Martel Sans ExtraLight"/>
              </a:rPr>
              <a:t>Traditionnel vs. SC//HyperCore</a:t>
            </a:r>
            <a:endParaRPr b="0" i="0" sz="2800" u="none" cap="none" strike="noStrike">
              <a:solidFill>
                <a:schemeClr val="dk2"/>
              </a:solidFill>
              <a:latin typeface="Martel Sans ExtraLight"/>
              <a:ea typeface="Martel Sans ExtraLight"/>
              <a:cs typeface="Martel Sans ExtraLight"/>
              <a:sym typeface="Martel Sans ExtraLight"/>
            </a:endParaRPr>
          </a:p>
        </p:txBody>
      </p:sp>
      <p:cxnSp>
        <p:nvCxnSpPr>
          <p:cNvPr id="793" name="Google Shape;793;p207"/>
          <p:cNvCxnSpPr/>
          <p:nvPr/>
        </p:nvCxnSpPr>
        <p:spPr>
          <a:xfrm>
            <a:off x="6293224" y="1008525"/>
            <a:ext cx="5898926" cy="0"/>
          </a:xfrm>
          <a:prstGeom prst="straightConnector1">
            <a:avLst/>
          </a:prstGeom>
          <a:noFill/>
          <a:ln cap="flat" cmpd="sng" w="15875">
            <a:solidFill>
              <a:srgbClr val="006794"/>
            </a:solidFill>
            <a:prstDash val="solid"/>
            <a:miter lim="8000"/>
            <a:headEnd len="sm" w="sm" type="none"/>
            <a:tailEnd len="sm" w="sm" type="none"/>
          </a:ln>
        </p:spPr>
      </p:cxnSp>
      <p:grpSp>
        <p:nvGrpSpPr>
          <p:cNvPr id="794" name="Google Shape;794;p207"/>
          <p:cNvGrpSpPr/>
          <p:nvPr/>
        </p:nvGrpSpPr>
        <p:grpSpPr>
          <a:xfrm>
            <a:off x="1358047" y="1390722"/>
            <a:ext cx="3709509" cy="471945"/>
            <a:chOff x="1567475" y="4229800"/>
            <a:chExt cx="2662200" cy="338700"/>
          </a:xfrm>
        </p:grpSpPr>
        <p:sp>
          <p:nvSpPr>
            <p:cNvPr id="795" name="Google Shape;795;p207"/>
            <p:cNvSpPr/>
            <p:nvPr/>
          </p:nvSpPr>
          <p:spPr>
            <a:xfrm>
              <a:off x="1567475" y="4277050"/>
              <a:ext cx="2662200" cy="244200"/>
            </a:xfrm>
            <a:prstGeom prst="roundRect">
              <a:avLst>
                <a:gd fmla="val 16667" name="adj"/>
              </a:avLst>
            </a:prstGeom>
            <a:solidFill>
              <a:srgbClr val="6D6E71"/>
            </a:solidFill>
            <a:ln>
              <a:noFill/>
            </a:ln>
          </p:spPr>
          <p:txBody>
            <a:bodyPr anchorCtr="0" anchor="ctr" bIns="127400" lIns="127400" spcFirstLastPara="1" rIns="127400" wrap="square" tIns="127400">
              <a:noAutofit/>
            </a:bodyPr>
            <a:lstStyle/>
            <a:p>
              <a:pPr indent="0" lvl="0" marL="0" marR="0" rtl="0" algn="l">
                <a:lnSpc>
                  <a:spcPct val="100000"/>
                </a:lnSpc>
                <a:spcBef>
                  <a:spcPts val="0"/>
                </a:spcBef>
                <a:spcAft>
                  <a:spcPts val="0"/>
                </a:spcAft>
                <a:buClr>
                  <a:srgbClr val="000000"/>
                </a:buClr>
                <a:buSzPts val="1951"/>
                <a:buFont typeface="Arial"/>
                <a:buNone/>
              </a:pPr>
              <a:r>
                <a:t/>
              </a:r>
              <a:endParaRPr b="0" i="0" sz="2508" u="none" cap="none" strike="noStrike">
                <a:solidFill>
                  <a:srgbClr val="000000"/>
                </a:solidFill>
                <a:latin typeface="Arial"/>
                <a:ea typeface="Arial"/>
                <a:cs typeface="Arial"/>
                <a:sym typeface="Arial"/>
              </a:endParaRPr>
            </a:p>
          </p:txBody>
        </p:sp>
        <p:sp>
          <p:nvSpPr>
            <p:cNvPr id="796" name="Google Shape;796;p207"/>
            <p:cNvSpPr txBox="1"/>
            <p:nvPr/>
          </p:nvSpPr>
          <p:spPr>
            <a:xfrm>
              <a:off x="1567475" y="4229800"/>
              <a:ext cx="2662200" cy="338700"/>
            </a:xfrm>
            <a:prstGeom prst="rect">
              <a:avLst/>
            </a:prstGeom>
            <a:solidFill>
              <a:schemeClr val="accent1"/>
            </a:solidFill>
            <a:ln>
              <a:noFill/>
            </a:ln>
          </p:spPr>
          <p:txBody>
            <a:bodyPr anchorCtr="0" anchor="t" bIns="127400" lIns="127400" spcFirstLastPara="1" rIns="127400" wrap="square" tIns="127400">
              <a:spAutoFit/>
            </a:bodyPr>
            <a:lstStyle/>
            <a:p>
              <a:pPr indent="0" lvl="0" marL="0" marR="0" rtl="0" algn="ctr">
                <a:lnSpc>
                  <a:spcPct val="100000"/>
                </a:lnSpc>
                <a:spcBef>
                  <a:spcPts val="0"/>
                </a:spcBef>
                <a:spcAft>
                  <a:spcPts val="0"/>
                </a:spcAft>
                <a:buClr>
                  <a:srgbClr val="FFFFFF"/>
                </a:buClr>
                <a:buSzPts val="1393"/>
                <a:buFont typeface="Arial"/>
                <a:buNone/>
              </a:pPr>
              <a:r>
                <a:rPr b="1" i="0" lang="en-US" sz="1393" u="none" cap="none" strike="noStrike">
                  <a:solidFill>
                    <a:srgbClr val="FFFFFF"/>
                  </a:solidFill>
                  <a:latin typeface="Arial"/>
                  <a:ea typeface="Arial"/>
                  <a:cs typeface="Arial"/>
                  <a:sym typeface="Arial"/>
                </a:rPr>
                <a:t>Solution Traditionnelle</a:t>
              </a:r>
              <a:endParaRPr b="1" i="0" sz="1393" u="none" cap="none" strike="noStrike">
                <a:solidFill>
                  <a:srgbClr val="FFFFFF"/>
                </a:solidFill>
                <a:latin typeface="Arial"/>
                <a:ea typeface="Arial"/>
                <a:cs typeface="Arial"/>
                <a:sym typeface="Arial"/>
              </a:endParaRPr>
            </a:p>
          </p:txBody>
        </p:sp>
      </p:grpSp>
      <p:pic>
        <p:nvPicPr>
          <p:cNvPr id="797" name="Google Shape;797;p207"/>
          <p:cNvPicPr preferRelativeResize="0"/>
          <p:nvPr/>
        </p:nvPicPr>
        <p:blipFill rotWithShape="1">
          <a:blip r:embed="rId3">
            <a:alphaModFix/>
          </a:blip>
          <a:srcRect b="29544" l="0" r="0" t="26545"/>
          <a:stretch/>
        </p:blipFill>
        <p:spPr>
          <a:xfrm>
            <a:off x="1420537" y="4434242"/>
            <a:ext cx="1386399" cy="608701"/>
          </a:xfrm>
          <a:prstGeom prst="rect">
            <a:avLst/>
          </a:prstGeom>
          <a:noFill/>
          <a:ln>
            <a:noFill/>
          </a:ln>
        </p:spPr>
      </p:pic>
      <p:pic>
        <p:nvPicPr>
          <p:cNvPr id="798" name="Google Shape;798;p207"/>
          <p:cNvPicPr preferRelativeResize="0"/>
          <p:nvPr/>
        </p:nvPicPr>
        <p:blipFill rotWithShape="1">
          <a:blip r:embed="rId3">
            <a:alphaModFix/>
          </a:blip>
          <a:srcRect b="29544" l="0" r="0" t="26545"/>
          <a:stretch/>
        </p:blipFill>
        <p:spPr>
          <a:xfrm>
            <a:off x="3608127" y="4434242"/>
            <a:ext cx="1386399" cy="608701"/>
          </a:xfrm>
          <a:prstGeom prst="rect">
            <a:avLst/>
          </a:prstGeom>
          <a:noFill/>
          <a:ln>
            <a:noFill/>
          </a:ln>
        </p:spPr>
      </p:pic>
      <p:pic>
        <p:nvPicPr>
          <p:cNvPr id="799" name="Google Shape;799;p207"/>
          <p:cNvPicPr preferRelativeResize="0"/>
          <p:nvPr/>
        </p:nvPicPr>
        <p:blipFill rotWithShape="1">
          <a:blip r:embed="rId4">
            <a:alphaModFix/>
          </a:blip>
          <a:srcRect b="0" l="0" r="0" t="0"/>
          <a:stretch/>
        </p:blipFill>
        <p:spPr>
          <a:xfrm>
            <a:off x="2806935" y="5476690"/>
            <a:ext cx="908005" cy="908005"/>
          </a:xfrm>
          <a:prstGeom prst="rect">
            <a:avLst/>
          </a:prstGeom>
          <a:noFill/>
          <a:ln>
            <a:noFill/>
          </a:ln>
        </p:spPr>
      </p:pic>
      <p:pic>
        <p:nvPicPr>
          <p:cNvPr id="800" name="Google Shape;800;p207"/>
          <p:cNvPicPr preferRelativeResize="0"/>
          <p:nvPr/>
        </p:nvPicPr>
        <p:blipFill rotWithShape="1">
          <a:blip r:embed="rId5">
            <a:alphaModFix/>
          </a:blip>
          <a:srcRect b="21922" l="0" r="0" t="0"/>
          <a:stretch/>
        </p:blipFill>
        <p:spPr>
          <a:xfrm>
            <a:off x="2532700" y="2909629"/>
            <a:ext cx="1255155" cy="979943"/>
          </a:xfrm>
          <a:prstGeom prst="rect">
            <a:avLst/>
          </a:prstGeom>
          <a:noFill/>
          <a:ln>
            <a:noFill/>
          </a:ln>
        </p:spPr>
      </p:pic>
      <p:sp>
        <p:nvSpPr>
          <p:cNvPr id="801" name="Google Shape;801;p207"/>
          <p:cNvSpPr txBox="1"/>
          <p:nvPr/>
        </p:nvSpPr>
        <p:spPr>
          <a:xfrm>
            <a:off x="1271850" y="4919282"/>
            <a:ext cx="1705200" cy="316200"/>
          </a:xfrm>
          <a:prstGeom prst="rect">
            <a:avLst/>
          </a:prstGeom>
          <a:noFill/>
          <a:ln>
            <a:noFill/>
          </a:ln>
        </p:spPr>
        <p:txBody>
          <a:bodyPr anchorCtr="0" anchor="t" bIns="71650" lIns="71650" spcFirstLastPara="1" rIns="71650" wrap="square" tIns="71650">
            <a:spAutoFit/>
          </a:bodyPr>
          <a:lstStyle/>
          <a:p>
            <a:pPr indent="0" lvl="0" marL="0" marR="0" rtl="0" algn="ctr">
              <a:lnSpc>
                <a:spcPct val="100000"/>
              </a:lnSpc>
              <a:spcBef>
                <a:spcPts val="0"/>
              </a:spcBef>
              <a:spcAft>
                <a:spcPts val="0"/>
              </a:spcAft>
              <a:buClr>
                <a:srgbClr val="000000"/>
              </a:buClr>
              <a:buSzPts val="1115"/>
              <a:buFont typeface="Arial"/>
              <a:buNone/>
            </a:pPr>
            <a:r>
              <a:rPr b="1" i="0" lang="en-US" sz="1114" u="none" cap="none" strike="noStrike">
                <a:solidFill>
                  <a:srgbClr val="696969"/>
                </a:solidFill>
                <a:latin typeface="Martel Sans"/>
                <a:ea typeface="Martel Sans"/>
                <a:cs typeface="Martel Sans"/>
                <a:sym typeface="Martel Sans"/>
              </a:rPr>
              <a:t>Switchs iSCSI</a:t>
            </a:r>
            <a:endParaRPr b="1" i="0" sz="1114" u="none" cap="none" strike="noStrike">
              <a:solidFill>
                <a:srgbClr val="696969"/>
              </a:solidFill>
              <a:latin typeface="Martel Sans"/>
              <a:ea typeface="Martel Sans"/>
              <a:cs typeface="Martel Sans"/>
              <a:sym typeface="Martel Sans"/>
            </a:endParaRPr>
          </a:p>
        </p:txBody>
      </p:sp>
      <p:sp>
        <p:nvSpPr>
          <p:cNvPr id="802" name="Google Shape;802;p207"/>
          <p:cNvSpPr txBox="1"/>
          <p:nvPr/>
        </p:nvSpPr>
        <p:spPr>
          <a:xfrm>
            <a:off x="3448702" y="4989250"/>
            <a:ext cx="1705200" cy="316200"/>
          </a:xfrm>
          <a:prstGeom prst="rect">
            <a:avLst/>
          </a:prstGeom>
          <a:noFill/>
          <a:ln>
            <a:noFill/>
          </a:ln>
        </p:spPr>
        <p:txBody>
          <a:bodyPr anchorCtr="0" anchor="t" bIns="71650" lIns="71650" spcFirstLastPara="1" rIns="71650" wrap="square" tIns="71650">
            <a:spAutoFit/>
          </a:bodyPr>
          <a:lstStyle/>
          <a:p>
            <a:pPr indent="0" lvl="0" marL="0" marR="0" rtl="0" algn="ctr">
              <a:lnSpc>
                <a:spcPct val="100000"/>
              </a:lnSpc>
              <a:spcBef>
                <a:spcPts val="0"/>
              </a:spcBef>
              <a:spcAft>
                <a:spcPts val="0"/>
              </a:spcAft>
              <a:buClr>
                <a:srgbClr val="000000"/>
              </a:buClr>
              <a:buSzPts val="1115"/>
              <a:buFont typeface="Arial"/>
              <a:buNone/>
            </a:pPr>
            <a:r>
              <a:rPr b="1" i="0" lang="en-US" sz="1114" u="none" cap="none" strike="noStrike">
                <a:solidFill>
                  <a:srgbClr val="696969"/>
                </a:solidFill>
                <a:latin typeface="Martel Sans"/>
                <a:ea typeface="Martel Sans"/>
                <a:cs typeface="Martel Sans"/>
                <a:sym typeface="Martel Sans"/>
              </a:rPr>
              <a:t>FIBRE CHANNEL (FC)</a:t>
            </a:r>
            <a:endParaRPr b="1" i="0" sz="1114" u="none" cap="none" strike="noStrike">
              <a:solidFill>
                <a:srgbClr val="696969"/>
              </a:solidFill>
              <a:latin typeface="Martel Sans"/>
              <a:ea typeface="Martel Sans"/>
              <a:cs typeface="Martel Sans"/>
              <a:sym typeface="Martel Sans"/>
            </a:endParaRPr>
          </a:p>
        </p:txBody>
      </p:sp>
      <p:sp>
        <p:nvSpPr>
          <p:cNvPr id="803" name="Google Shape;803;p207"/>
          <p:cNvSpPr txBox="1"/>
          <p:nvPr/>
        </p:nvSpPr>
        <p:spPr>
          <a:xfrm>
            <a:off x="2408311" y="6465403"/>
            <a:ext cx="1705200" cy="316200"/>
          </a:xfrm>
          <a:prstGeom prst="rect">
            <a:avLst/>
          </a:prstGeom>
          <a:noFill/>
          <a:ln>
            <a:noFill/>
          </a:ln>
        </p:spPr>
        <p:txBody>
          <a:bodyPr anchorCtr="0" anchor="t" bIns="71650" lIns="71650" spcFirstLastPara="1" rIns="71650" wrap="square" tIns="71650">
            <a:spAutoFit/>
          </a:bodyPr>
          <a:lstStyle/>
          <a:p>
            <a:pPr indent="0" lvl="0" marL="0" marR="0" rtl="0" algn="ctr">
              <a:lnSpc>
                <a:spcPct val="100000"/>
              </a:lnSpc>
              <a:spcBef>
                <a:spcPts val="0"/>
              </a:spcBef>
              <a:spcAft>
                <a:spcPts val="0"/>
              </a:spcAft>
              <a:buClr>
                <a:srgbClr val="000000"/>
              </a:buClr>
              <a:buSzPts val="1115"/>
              <a:buFont typeface="Arial"/>
              <a:buNone/>
            </a:pPr>
            <a:r>
              <a:rPr b="1" i="0" lang="en-US" sz="1114" u="none" cap="none" strike="noStrike">
                <a:solidFill>
                  <a:srgbClr val="696969"/>
                </a:solidFill>
                <a:latin typeface="Martel Sans"/>
                <a:ea typeface="Martel Sans"/>
                <a:cs typeface="Martel Sans"/>
                <a:sym typeface="Martel Sans"/>
              </a:rPr>
              <a:t>BAIE DE STOCKAGE</a:t>
            </a:r>
            <a:endParaRPr b="1" i="0" sz="1114" u="none" cap="none" strike="noStrike">
              <a:solidFill>
                <a:srgbClr val="696969"/>
              </a:solidFill>
              <a:latin typeface="Martel Sans"/>
              <a:ea typeface="Martel Sans"/>
              <a:cs typeface="Martel Sans"/>
              <a:sym typeface="Martel Sans"/>
            </a:endParaRPr>
          </a:p>
        </p:txBody>
      </p:sp>
      <p:sp>
        <p:nvSpPr>
          <p:cNvPr id="804" name="Google Shape;804;p207"/>
          <p:cNvSpPr txBox="1"/>
          <p:nvPr/>
        </p:nvSpPr>
        <p:spPr>
          <a:xfrm>
            <a:off x="2307656" y="4001077"/>
            <a:ext cx="1705200" cy="316200"/>
          </a:xfrm>
          <a:prstGeom prst="rect">
            <a:avLst/>
          </a:prstGeom>
          <a:noFill/>
          <a:ln>
            <a:noFill/>
          </a:ln>
        </p:spPr>
        <p:txBody>
          <a:bodyPr anchorCtr="0" anchor="t" bIns="71650" lIns="71650" spcFirstLastPara="1" rIns="71650" wrap="square" tIns="71650">
            <a:spAutoFit/>
          </a:bodyPr>
          <a:lstStyle/>
          <a:p>
            <a:pPr indent="0" lvl="0" marL="0" marR="0" rtl="0" algn="ctr">
              <a:lnSpc>
                <a:spcPct val="100000"/>
              </a:lnSpc>
              <a:spcBef>
                <a:spcPts val="0"/>
              </a:spcBef>
              <a:spcAft>
                <a:spcPts val="0"/>
              </a:spcAft>
              <a:buClr>
                <a:srgbClr val="000000"/>
              </a:buClr>
              <a:buSzPts val="1115"/>
              <a:buFont typeface="Arial"/>
              <a:buNone/>
            </a:pPr>
            <a:r>
              <a:rPr b="1" i="0" lang="en-US" sz="1114" u="none" cap="none" strike="noStrike">
                <a:solidFill>
                  <a:srgbClr val="696969"/>
                </a:solidFill>
                <a:latin typeface="Martel Sans"/>
                <a:ea typeface="Martel Sans"/>
                <a:cs typeface="Martel Sans"/>
                <a:sym typeface="Martel Sans"/>
              </a:rPr>
              <a:t>SERVEURS</a:t>
            </a:r>
            <a:endParaRPr b="1" i="0" sz="1114" u="none" cap="none" strike="noStrike">
              <a:solidFill>
                <a:srgbClr val="696969"/>
              </a:solidFill>
              <a:latin typeface="Martel Sans"/>
              <a:ea typeface="Martel Sans"/>
              <a:cs typeface="Martel Sans"/>
              <a:sym typeface="Martel Sans"/>
            </a:endParaRPr>
          </a:p>
        </p:txBody>
      </p:sp>
      <p:cxnSp>
        <p:nvCxnSpPr>
          <p:cNvPr id="805" name="Google Shape;805;p207"/>
          <p:cNvCxnSpPr>
            <a:stCxn id="800" idx="1"/>
            <a:endCxn id="797" idx="0"/>
          </p:cNvCxnSpPr>
          <p:nvPr/>
        </p:nvCxnSpPr>
        <p:spPr>
          <a:xfrm flipH="1">
            <a:off x="2113600" y="3399600"/>
            <a:ext cx="419100" cy="1034700"/>
          </a:xfrm>
          <a:prstGeom prst="bentConnector2">
            <a:avLst/>
          </a:prstGeom>
          <a:noFill/>
          <a:ln cap="flat" cmpd="sng" w="13275">
            <a:solidFill>
              <a:srgbClr val="595959"/>
            </a:solidFill>
            <a:prstDash val="solid"/>
            <a:round/>
            <a:headEnd len="med" w="med" type="triangle"/>
            <a:tailEnd len="med" w="med" type="triangle"/>
          </a:ln>
        </p:spPr>
      </p:cxnSp>
      <p:cxnSp>
        <p:nvCxnSpPr>
          <p:cNvPr id="806" name="Google Shape;806;p207"/>
          <p:cNvCxnSpPr>
            <a:endCxn id="798" idx="0"/>
          </p:cNvCxnSpPr>
          <p:nvPr/>
        </p:nvCxnSpPr>
        <p:spPr>
          <a:xfrm flipH="1" rot="-5400000">
            <a:off x="3487577" y="3620492"/>
            <a:ext cx="1034400" cy="593100"/>
          </a:xfrm>
          <a:prstGeom prst="bentConnector3">
            <a:avLst>
              <a:gd fmla="val 50000" name="adj1"/>
            </a:avLst>
          </a:prstGeom>
          <a:noFill/>
          <a:ln cap="flat" cmpd="sng" w="13275">
            <a:solidFill>
              <a:srgbClr val="595959"/>
            </a:solidFill>
            <a:prstDash val="solid"/>
            <a:round/>
            <a:headEnd len="med" w="med" type="triangle"/>
            <a:tailEnd len="med" w="med" type="triangle"/>
          </a:ln>
        </p:spPr>
      </p:cxnSp>
      <p:cxnSp>
        <p:nvCxnSpPr>
          <p:cNvPr id="807" name="Google Shape;807;p207"/>
          <p:cNvCxnSpPr>
            <a:stCxn id="802" idx="2"/>
            <a:endCxn id="799" idx="3"/>
          </p:cNvCxnSpPr>
          <p:nvPr/>
        </p:nvCxnSpPr>
        <p:spPr>
          <a:xfrm rot="5400000">
            <a:off x="3695452" y="5324800"/>
            <a:ext cx="625200" cy="586500"/>
          </a:xfrm>
          <a:prstGeom prst="bentConnector2">
            <a:avLst/>
          </a:prstGeom>
          <a:noFill/>
          <a:ln cap="flat" cmpd="sng" w="13275">
            <a:solidFill>
              <a:srgbClr val="595959"/>
            </a:solidFill>
            <a:prstDash val="solid"/>
            <a:round/>
            <a:headEnd len="med" w="med" type="triangle"/>
            <a:tailEnd len="med" w="med" type="triangle"/>
          </a:ln>
        </p:spPr>
      </p:cxnSp>
      <p:sp>
        <p:nvSpPr>
          <p:cNvPr id="808" name="Google Shape;808;p207"/>
          <p:cNvSpPr/>
          <p:nvPr/>
        </p:nvSpPr>
        <p:spPr>
          <a:xfrm>
            <a:off x="1871219" y="1930756"/>
            <a:ext cx="2683200" cy="911100"/>
          </a:xfrm>
          <a:prstGeom prst="roundRect">
            <a:avLst>
              <a:gd fmla="val 16667" name="adj"/>
            </a:avLst>
          </a:prstGeom>
          <a:solidFill>
            <a:srgbClr val="D9D9D9"/>
          </a:solidFill>
          <a:ln cap="flat" cmpd="sng" w="13275">
            <a:solidFill>
              <a:srgbClr val="EEEEEE"/>
            </a:solidFill>
            <a:prstDash val="solid"/>
            <a:round/>
            <a:headEnd len="sm" w="sm" type="none"/>
            <a:tailEnd len="sm" w="sm" type="none"/>
          </a:ln>
        </p:spPr>
        <p:txBody>
          <a:bodyPr anchorCtr="0" anchor="b" bIns="0" lIns="95550" spcFirstLastPara="1" rIns="95550" wrap="square" tIns="95550">
            <a:noAutofit/>
          </a:bodyPr>
          <a:lstStyle/>
          <a:p>
            <a:pPr indent="0" lvl="0" marL="0" marR="0" rtl="0" algn="ctr">
              <a:lnSpc>
                <a:spcPct val="100000"/>
              </a:lnSpc>
              <a:spcBef>
                <a:spcPts val="0"/>
              </a:spcBef>
              <a:spcAft>
                <a:spcPts val="0"/>
              </a:spcAft>
              <a:buClr>
                <a:srgbClr val="000000"/>
              </a:buClr>
              <a:buSzPts val="1115"/>
              <a:buFont typeface="Arial"/>
              <a:buNone/>
            </a:pPr>
            <a:r>
              <a:rPr b="0" i="0" lang="en-US" sz="1114" u="none" cap="none" strike="noStrike">
                <a:solidFill>
                  <a:srgbClr val="000000"/>
                </a:solidFill>
                <a:latin typeface="Martel Sans"/>
                <a:ea typeface="Martel Sans"/>
                <a:cs typeface="Martel Sans"/>
                <a:sym typeface="Martel Sans"/>
              </a:rPr>
              <a:t>HYPERVISEUR</a:t>
            </a:r>
            <a:endParaRPr b="0" i="0" sz="1114" u="none" cap="none" strike="noStrike">
              <a:solidFill>
                <a:srgbClr val="000000"/>
              </a:solidFill>
              <a:latin typeface="Martel Sans"/>
              <a:ea typeface="Martel Sans"/>
              <a:cs typeface="Martel Sans"/>
              <a:sym typeface="Martel Sans"/>
            </a:endParaRPr>
          </a:p>
        </p:txBody>
      </p:sp>
      <p:sp>
        <p:nvSpPr>
          <p:cNvPr id="809" name="Google Shape;809;p207"/>
          <p:cNvSpPr/>
          <p:nvPr/>
        </p:nvSpPr>
        <p:spPr>
          <a:xfrm>
            <a:off x="2885301" y="2152929"/>
            <a:ext cx="655200" cy="385800"/>
          </a:xfrm>
          <a:prstGeom prst="roundRect">
            <a:avLst>
              <a:gd fmla="val 16667" name="adj"/>
            </a:avLst>
          </a:prstGeom>
          <a:solidFill>
            <a:srgbClr val="000000"/>
          </a:solidFill>
          <a:ln cap="flat" cmpd="sng" w="13275">
            <a:solidFill>
              <a:srgbClr val="595959"/>
            </a:solidFill>
            <a:prstDash val="solid"/>
            <a:round/>
            <a:headEnd len="sm" w="sm" type="none"/>
            <a:tailEnd len="sm" w="sm" type="none"/>
          </a:ln>
          <a:effectLst>
            <a:outerShdw blurRad="79634" rotWithShape="0" algn="bl" dir="5400000" dist="26545">
              <a:srgbClr val="000000">
                <a:alpha val="49411"/>
              </a:srgbClr>
            </a:outerShdw>
          </a:effectLst>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33"/>
              <a:buFont typeface="Arial"/>
              <a:buNone/>
            </a:pPr>
            <a:r>
              <a:rPr b="1" i="0" lang="en-US" sz="1532" u="none" cap="none" strike="noStrike">
                <a:solidFill>
                  <a:srgbClr val="FFFFFF"/>
                </a:solidFill>
                <a:latin typeface="Martel Sans"/>
                <a:ea typeface="Martel Sans"/>
                <a:cs typeface="Martel Sans"/>
                <a:sym typeface="Martel Sans"/>
              </a:rPr>
              <a:t>VM</a:t>
            </a:r>
            <a:endParaRPr b="1" i="0" sz="1532" u="none" cap="none" strike="noStrike">
              <a:solidFill>
                <a:srgbClr val="FFFFFF"/>
              </a:solidFill>
              <a:latin typeface="Martel Sans"/>
              <a:ea typeface="Martel Sans"/>
              <a:cs typeface="Martel Sans"/>
              <a:sym typeface="Martel Sans"/>
            </a:endParaRPr>
          </a:p>
        </p:txBody>
      </p:sp>
      <p:sp>
        <p:nvSpPr>
          <p:cNvPr id="810" name="Google Shape;810;p207"/>
          <p:cNvSpPr/>
          <p:nvPr/>
        </p:nvSpPr>
        <p:spPr>
          <a:xfrm>
            <a:off x="4246464" y="3210081"/>
            <a:ext cx="655200" cy="608700"/>
          </a:xfrm>
          <a:prstGeom prst="ellipse">
            <a:avLst/>
          </a:prstGeom>
          <a:gradFill>
            <a:gsLst>
              <a:gs pos="0">
                <a:srgbClr val="8E8F92"/>
              </a:gs>
              <a:gs pos="100000">
                <a:srgbClr val="4F4F4F"/>
              </a:gs>
            </a:gsLst>
            <a:path path="circle">
              <a:fillToRect b="50%" l="50%" r="50%" t="50%"/>
            </a:path>
            <a:tileRect/>
          </a:gra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3205"/>
              <a:buFont typeface="Arial"/>
              <a:buNone/>
            </a:pPr>
            <a:r>
              <a:rPr b="1" i="0" lang="en-US" sz="3204" u="none" cap="none" strike="noStrike">
                <a:solidFill>
                  <a:srgbClr val="FFFFFF"/>
                </a:solidFill>
                <a:latin typeface="Martel Sans"/>
                <a:ea typeface="Martel Sans"/>
                <a:cs typeface="Martel Sans"/>
                <a:sym typeface="Martel Sans"/>
              </a:rPr>
              <a:t>2</a:t>
            </a:r>
            <a:endParaRPr b="1" i="0" sz="3204" u="none" cap="none" strike="noStrike">
              <a:solidFill>
                <a:srgbClr val="FFFFFF"/>
              </a:solidFill>
              <a:latin typeface="Martel Sans"/>
              <a:ea typeface="Martel Sans"/>
              <a:cs typeface="Martel Sans"/>
              <a:sym typeface="Martel Sans"/>
            </a:endParaRPr>
          </a:p>
        </p:txBody>
      </p:sp>
      <p:sp>
        <p:nvSpPr>
          <p:cNvPr id="811" name="Google Shape;811;p207"/>
          <p:cNvSpPr/>
          <p:nvPr/>
        </p:nvSpPr>
        <p:spPr>
          <a:xfrm>
            <a:off x="4301330" y="5658456"/>
            <a:ext cx="655200" cy="608700"/>
          </a:xfrm>
          <a:prstGeom prst="ellipse">
            <a:avLst/>
          </a:prstGeom>
          <a:gradFill>
            <a:gsLst>
              <a:gs pos="0">
                <a:srgbClr val="8E8F92"/>
              </a:gs>
              <a:gs pos="100000">
                <a:srgbClr val="4F4F4F"/>
              </a:gs>
            </a:gsLst>
            <a:path path="circle">
              <a:fillToRect b="50%" l="50%" r="50%" t="50%"/>
            </a:path>
            <a:tileRect/>
          </a:gra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3205"/>
              <a:buFont typeface="Arial"/>
              <a:buNone/>
            </a:pPr>
            <a:r>
              <a:rPr b="1" i="0" lang="en-US" sz="3204" u="none" cap="none" strike="noStrike">
                <a:solidFill>
                  <a:srgbClr val="FFFFFF"/>
                </a:solidFill>
                <a:latin typeface="Martel Sans"/>
                <a:ea typeface="Martel Sans"/>
                <a:cs typeface="Martel Sans"/>
                <a:sym typeface="Martel Sans"/>
              </a:rPr>
              <a:t>4</a:t>
            </a:r>
            <a:endParaRPr b="1" i="0" sz="3204" u="none" cap="none" strike="noStrike">
              <a:solidFill>
                <a:srgbClr val="FFFFFF"/>
              </a:solidFill>
              <a:latin typeface="Martel Sans"/>
              <a:ea typeface="Martel Sans"/>
              <a:cs typeface="Martel Sans"/>
              <a:sym typeface="Martel Sans"/>
            </a:endParaRPr>
          </a:p>
        </p:txBody>
      </p:sp>
      <p:sp>
        <p:nvSpPr>
          <p:cNvPr id="812" name="Google Shape;812;p207"/>
          <p:cNvSpPr/>
          <p:nvPr/>
        </p:nvSpPr>
        <p:spPr>
          <a:xfrm>
            <a:off x="4246464" y="4187181"/>
            <a:ext cx="655200" cy="608700"/>
          </a:xfrm>
          <a:prstGeom prst="ellipse">
            <a:avLst/>
          </a:prstGeom>
          <a:gradFill>
            <a:gsLst>
              <a:gs pos="0">
                <a:srgbClr val="8E8F92"/>
              </a:gs>
              <a:gs pos="100000">
                <a:srgbClr val="4F4F4F"/>
              </a:gs>
            </a:gsLst>
            <a:path path="circle">
              <a:fillToRect b="50%" l="50%" r="50%" t="50%"/>
            </a:path>
            <a:tileRect/>
          </a:gra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3205"/>
              <a:buFont typeface="Arial"/>
              <a:buNone/>
            </a:pPr>
            <a:r>
              <a:rPr b="1" i="0" lang="en-US" sz="3204" u="none" cap="none" strike="noStrike">
                <a:solidFill>
                  <a:srgbClr val="FFFFFF"/>
                </a:solidFill>
                <a:latin typeface="Martel Sans"/>
                <a:ea typeface="Martel Sans"/>
                <a:cs typeface="Martel Sans"/>
                <a:sym typeface="Martel Sans"/>
              </a:rPr>
              <a:t>3</a:t>
            </a:r>
            <a:endParaRPr b="1" i="0" sz="3204" u="none" cap="none" strike="noStrike">
              <a:solidFill>
                <a:srgbClr val="FFFFFF"/>
              </a:solidFill>
              <a:latin typeface="Martel Sans"/>
              <a:ea typeface="Martel Sans"/>
              <a:cs typeface="Martel Sans"/>
              <a:sym typeface="Martel Sans"/>
            </a:endParaRPr>
          </a:p>
        </p:txBody>
      </p:sp>
      <p:sp>
        <p:nvSpPr>
          <p:cNvPr id="813" name="Google Shape;813;p207"/>
          <p:cNvSpPr/>
          <p:nvPr/>
        </p:nvSpPr>
        <p:spPr>
          <a:xfrm>
            <a:off x="3656771" y="2152929"/>
            <a:ext cx="655200" cy="385800"/>
          </a:xfrm>
          <a:prstGeom prst="roundRect">
            <a:avLst>
              <a:gd fmla="val 16667" name="adj"/>
            </a:avLst>
          </a:prstGeom>
          <a:solidFill>
            <a:srgbClr val="000000"/>
          </a:solidFill>
          <a:ln cap="flat" cmpd="sng" w="13275">
            <a:solidFill>
              <a:srgbClr val="595959"/>
            </a:solidFill>
            <a:prstDash val="solid"/>
            <a:round/>
            <a:headEnd len="sm" w="sm" type="none"/>
            <a:tailEnd len="sm" w="sm" type="none"/>
          </a:ln>
          <a:effectLst>
            <a:outerShdw blurRad="79634" rotWithShape="0" algn="bl" dir="5400000" dist="26545">
              <a:srgbClr val="000000">
                <a:alpha val="49411"/>
              </a:srgbClr>
            </a:outerShdw>
          </a:effectLst>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33"/>
              <a:buFont typeface="Arial"/>
              <a:buNone/>
            </a:pPr>
            <a:r>
              <a:rPr b="1" i="0" lang="en-US" sz="1532" u="none" cap="none" strike="noStrike">
                <a:solidFill>
                  <a:srgbClr val="FFFFFF"/>
                </a:solidFill>
                <a:latin typeface="Martel Sans"/>
                <a:ea typeface="Martel Sans"/>
                <a:cs typeface="Martel Sans"/>
                <a:sym typeface="Martel Sans"/>
              </a:rPr>
              <a:t>VM</a:t>
            </a:r>
            <a:endParaRPr b="1" i="0" sz="1532" u="none" cap="none" strike="noStrike">
              <a:solidFill>
                <a:srgbClr val="FFFFFF"/>
              </a:solidFill>
              <a:latin typeface="Martel Sans"/>
              <a:ea typeface="Martel Sans"/>
              <a:cs typeface="Martel Sans"/>
              <a:sym typeface="Martel Sans"/>
            </a:endParaRPr>
          </a:p>
        </p:txBody>
      </p:sp>
      <p:sp>
        <p:nvSpPr>
          <p:cNvPr id="814" name="Google Shape;814;p207"/>
          <p:cNvSpPr/>
          <p:nvPr/>
        </p:nvSpPr>
        <p:spPr>
          <a:xfrm>
            <a:off x="2113831" y="2152929"/>
            <a:ext cx="655200" cy="385800"/>
          </a:xfrm>
          <a:prstGeom prst="roundRect">
            <a:avLst>
              <a:gd fmla="val 16667" name="adj"/>
            </a:avLst>
          </a:prstGeom>
          <a:solidFill>
            <a:srgbClr val="000000"/>
          </a:solidFill>
          <a:ln cap="flat" cmpd="sng" w="13275">
            <a:solidFill>
              <a:srgbClr val="595959"/>
            </a:solidFill>
            <a:prstDash val="solid"/>
            <a:round/>
            <a:headEnd len="sm" w="sm" type="none"/>
            <a:tailEnd len="sm" w="sm" type="none"/>
          </a:ln>
          <a:effectLst>
            <a:outerShdw blurRad="79634" rotWithShape="0" algn="bl" dir="5400000" dist="26545">
              <a:srgbClr val="000000">
                <a:alpha val="49411"/>
              </a:srgbClr>
            </a:outerShdw>
          </a:effectLst>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33"/>
              <a:buFont typeface="Arial"/>
              <a:buNone/>
            </a:pPr>
            <a:r>
              <a:rPr b="1" i="0" lang="en-US" sz="1532" u="none" cap="none" strike="noStrike">
                <a:solidFill>
                  <a:srgbClr val="FFFFFF"/>
                </a:solidFill>
                <a:latin typeface="Martel Sans"/>
                <a:ea typeface="Martel Sans"/>
                <a:cs typeface="Martel Sans"/>
                <a:sym typeface="Martel Sans"/>
              </a:rPr>
              <a:t>VM</a:t>
            </a:r>
            <a:endParaRPr b="1" i="0" sz="1532" u="none" cap="none" strike="noStrike">
              <a:solidFill>
                <a:srgbClr val="FFFFFF"/>
              </a:solidFill>
              <a:latin typeface="Martel Sans"/>
              <a:ea typeface="Martel Sans"/>
              <a:cs typeface="Martel Sans"/>
              <a:sym typeface="Martel Sans"/>
            </a:endParaRPr>
          </a:p>
        </p:txBody>
      </p:sp>
      <p:sp>
        <p:nvSpPr>
          <p:cNvPr id="815" name="Google Shape;815;p207"/>
          <p:cNvSpPr/>
          <p:nvPr/>
        </p:nvSpPr>
        <p:spPr>
          <a:xfrm>
            <a:off x="4246464" y="2104508"/>
            <a:ext cx="655200" cy="608700"/>
          </a:xfrm>
          <a:prstGeom prst="ellipse">
            <a:avLst/>
          </a:prstGeom>
          <a:gradFill>
            <a:gsLst>
              <a:gs pos="0">
                <a:srgbClr val="8E8F92"/>
              </a:gs>
              <a:gs pos="100000">
                <a:srgbClr val="4F4F4F"/>
              </a:gs>
            </a:gsLst>
            <a:path path="circle">
              <a:fillToRect b="50%" l="50%" r="50%" t="50%"/>
            </a:path>
            <a:tileRect/>
          </a:gra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3205"/>
              <a:buFont typeface="Arial"/>
              <a:buNone/>
            </a:pPr>
            <a:r>
              <a:rPr b="1" i="0" lang="en-US" sz="3204" u="none" cap="none" strike="noStrike">
                <a:solidFill>
                  <a:srgbClr val="FFFFFF"/>
                </a:solidFill>
                <a:latin typeface="Martel Sans"/>
                <a:ea typeface="Martel Sans"/>
                <a:cs typeface="Martel Sans"/>
                <a:sym typeface="Martel Sans"/>
              </a:rPr>
              <a:t>1</a:t>
            </a:r>
            <a:endParaRPr b="1" i="0" sz="3204" u="none" cap="none" strike="noStrike">
              <a:solidFill>
                <a:srgbClr val="FFFFFF"/>
              </a:solidFill>
              <a:latin typeface="Martel Sans"/>
              <a:ea typeface="Martel Sans"/>
              <a:cs typeface="Martel Sans"/>
              <a:sym typeface="Martel Sans"/>
            </a:endParaRPr>
          </a:p>
        </p:txBody>
      </p:sp>
      <p:grpSp>
        <p:nvGrpSpPr>
          <p:cNvPr id="816" name="Google Shape;816;p207"/>
          <p:cNvGrpSpPr/>
          <p:nvPr/>
        </p:nvGrpSpPr>
        <p:grpSpPr>
          <a:xfrm>
            <a:off x="7077634" y="1390705"/>
            <a:ext cx="3709509" cy="471945"/>
            <a:chOff x="4854825" y="4277050"/>
            <a:chExt cx="2662200" cy="338700"/>
          </a:xfrm>
        </p:grpSpPr>
        <p:sp>
          <p:nvSpPr>
            <p:cNvPr id="817" name="Google Shape;817;p207"/>
            <p:cNvSpPr/>
            <p:nvPr/>
          </p:nvSpPr>
          <p:spPr>
            <a:xfrm>
              <a:off x="4854825" y="4324300"/>
              <a:ext cx="2662200" cy="244200"/>
            </a:xfrm>
            <a:prstGeom prst="roundRect">
              <a:avLst>
                <a:gd fmla="val 16667" name="adj"/>
              </a:avLst>
            </a:prstGeom>
            <a:gradFill>
              <a:gsLst>
                <a:gs pos="0">
                  <a:srgbClr val="E3004B"/>
                </a:gs>
                <a:gs pos="100000">
                  <a:srgbClr val="FE8B3F"/>
                </a:gs>
              </a:gsLst>
              <a:lin ang="1560049" scaled="0"/>
            </a:gradFill>
            <a:ln>
              <a:noFill/>
            </a:ln>
          </p:spPr>
          <p:txBody>
            <a:bodyPr anchorCtr="0" anchor="ctr" bIns="127400" lIns="127400" spcFirstLastPara="1" rIns="127400" wrap="square" tIns="127400">
              <a:noAutofit/>
            </a:bodyPr>
            <a:lstStyle/>
            <a:p>
              <a:pPr indent="0" lvl="0" marL="0" marR="0" rtl="0" algn="l">
                <a:lnSpc>
                  <a:spcPct val="100000"/>
                </a:lnSpc>
                <a:spcBef>
                  <a:spcPts val="0"/>
                </a:spcBef>
                <a:spcAft>
                  <a:spcPts val="0"/>
                </a:spcAft>
                <a:buClr>
                  <a:srgbClr val="000000"/>
                </a:buClr>
                <a:buSzPts val="1951"/>
                <a:buFont typeface="Arial"/>
                <a:buNone/>
              </a:pPr>
              <a:r>
                <a:t/>
              </a:r>
              <a:endParaRPr b="0" i="0" sz="2508" u="none" cap="none" strike="noStrike">
                <a:solidFill>
                  <a:srgbClr val="000000"/>
                </a:solidFill>
                <a:latin typeface="Arial"/>
                <a:ea typeface="Arial"/>
                <a:cs typeface="Arial"/>
                <a:sym typeface="Arial"/>
              </a:endParaRPr>
            </a:p>
          </p:txBody>
        </p:sp>
        <p:sp>
          <p:nvSpPr>
            <p:cNvPr id="818" name="Google Shape;818;p207"/>
            <p:cNvSpPr txBox="1"/>
            <p:nvPr/>
          </p:nvSpPr>
          <p:spPr>
            <a:xfrm>
              <a:off x="4854825" y="4277050"/>
              <a:ext cx="2662200" cy="338700"/>
            </a:xfrm>
            <a:prstGeom prst="rect">
              <a:avLst/>
            </a:prstGeom>
            <a:solidFill>
              <a:schemeClr val="accent1"/>
            </a:solidFill>
            <a:ln>
              <a:noFill/>
            </a:ln>
          </p:spPr>
          <p:txBody>
            <a:bodyPr anchorCtr="0" anchor="t" bIns="127400" lIns="127400" spcFirstLastPara="1" rIns="127400" wrap="square" tIns="127400">
              <a:spAutoFit/>
            </a:bodyPr>
            <a:lstStyle/>
            <a:p>
              <a:pPr indent="0" lvl="0" marL="0" marR="0" rtl="0" algn="ctr">
                <a:lnSpc>
                  <a:spcPct val="100000"/>
                </a:lnSpc>
                <a:spcBef>
                  <a:spcPts val="0"/>
                </a:spcBef>
                <a:spcAft>
                  <a:spcPts val="0"/>
                </a:spcAft>
                <a:buClr>
                  <a:srgbClr val="FFFFFF"/>
                </a:buClr>
                <a:buSzPts val="1393"/>
                <a:buFont typeface="Arial"/>
                <a:buNone/>
              </a:pPr>
              <a:r>
                <a:rPr b="1" i="0" lang="en-US" sz="1393" u="none" cap="none" strike="noStrike">
                  <a:solidFill>
                    <a:srgbClr val="FFFFFF"/>
                  </a:solidFill>
                  <a:latin typeface="Arial"/>
                  <a:ea typeface="Arial"/>
                  <a:cs typeface="Arial"/>
                  <a:sym typeface="Arial"/>
                </a:rPr>
                <a:t>HyperConvergence</a:t>
              </a:r>
              <a:endParaRPr b="1" i="0" sz="1393" u="none" cap="none" strike="noStrike">
                <a:solidFill>
                  <a:srgbClr val="FFFFFF"/>
                </a:solidFill>
                <a:latin typeface="Arial"/>
                <a:ea typeface="Arial"/>
                <a:cs typeface="Arial"/>
                <a:sym typeface="Arial"/>
              </a:endParaRPr>
            </a:p>
          </p:txBody>
        </p:sp>
      </p:grpSp>
      <p:sp>
        <p:nvSpPr>
          <p:cNvPr id="819" name="Google Shape;819;p207"/>
          <p:cNvSpPr/>
          <p:nvPr/>
        </p:nvSpPr>
        <p:spPr>
          <a:xfrm rot="5400000">
            <a:off x="3743847" y="3678390"/>
            <a:ext cx="4817400" cy="1253700"/>
          </a:xfrm>
          <a:prstGeom prst="triangle">
            <a:avLst>
              <a:gd fmla="val 50000" name="adj"/>
            </a:avLst>
          </a:prstGeom>
          <a:gradFill>
            <a:gsLst>
              <a:gs pos="0">
                <a:schemeClr val="dk2"/>
              </a:gs>
              <a:gs pos="100000">
                <a:srgbClr val="0070C0"/>
              </a:gs>
            </a:gsLst>
            <a:lin ang="0" scaled="0"/>
          </a:gradFill>
          <a:ln>
            <a:noFill/>
          </a:ln>
        </p:spPr>
        <p:txBody>
          <a:bodyPr anchorCtr="0" anchor="ctr" bIns="127400" lIns="127400" spcFirstLastPara="1" rIns="127400" wrap="square" tIns="127400">
            <a:noAutofit/>
          </a:bodyPr>
          <a:lstStyle/>
          <a:p>
            <a:pPr indent="0" lvl="0" marL="0" marR="0" rtl="0" algn="ctr">
              <a:lnSpc>
                <a:spcPct val="100000"/>
              </a:lnSpc>
              <a:spcBef>
                <a:spcPts val="0"/>
              </a:spcBef>
              <a:spcAft>
                <a:spcPts val="0"/>
              </a:spcAft>
              <a:buClr>
                <a:srgbClr val="000000"/>
              </a:buClr>
              <a:buSzPts val="1951"/>
              <a:buFont typeface="Arial"/>
              <a:buNone/>
            </a:pPr>
            <a:r>
              <a:t/>
            </a:r>
            <a:endParaRPr b="0" i="0" sz="1950" u="none" cap="none" strike="noStrike">
              <a:solidFill>
                <a:srgbClr val="000000"/>
              </a:solidFill>
              <a:latin typeface="Martel Sans"/>
              <a:ea typeface="Martel Sans"/>
              <a:cs typeface="Martel Sans"/>
              <a:sym typeface="Martel Sans"/>
            </a:endParaRPr>
          </a:p>
        </p:txBody>
      </p:sp>
      <p:pic>
        <p:nvPicPr>
          <p:cNvPr id="820" name="Google Shape;820;p207" title="SC_swirl_rings.png"/>
          <p:cNvPicPr preferRelativeResize="0"/>
          <p:nvPr/>
        </p:nvPicPr>
        <p:blipFill rotWithShape="1">
          <a:blip r:embed="rId6">
            <a:alphaModFix/>
          </a:blip>
          <a:srcRect b="0" l="0" r="0" t="0"/>
          <a:stretch/>
        </p:blipFill>
        <p:spPr>
          <a:xfrm>
            <a:off x="7077634" y="2422949"/>
            <a:ext cx="3847787" cy="237293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cxnSp>
        <p:nvCxnSpPr>
          <p:cNvPr id="825" name="Google Shape;825;p142"/>
          <p:cNvCxnSpPr/>
          <p:nvPr/>
        </p:nvCxnSpPr>
        <p:spPr>
          <a:xfrm>
            <a:off x="5301675" y="1008525"/>
            <a:ext cx="6890400" cy="0"/>
          </a:xfrm>
          <a:prstGeom prst="straightConnector1">
            <a:avLst/>
          </a:prstGeom>
          <a:noFill/>
          <a:ln cap="flat" cmpd="sng" w="15875">
            <a:solidFill>
              <a:srgbClr val="006794"/>
            </a:solidFill>
            <a:prstDash val="solid"/>
            <a:miter lim="8000"/>
            <a:headEnd len="sm" w="sm" type="none"/>
            <a:tailEnd len="sm" w="sm" type="none"/>
          </a:ln>
        </p:spPr>
      </p:cxnSp>
      <p:sp>
        <p:nvSpPr>
          <p:cNvPr id="826" name="Google Shape;826;p142"/>
          <p:cNvSpPr txBox="1"/>
          <p:nvPr/>
        </p:nvSpPr>
        <p:spPr>
          <a:xfrm>
            <a:off x="593122" y="669864"/>
            <a:ext cx="7384869"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rPr>
              <a:t>VSA vs. SC//HyperCore™</a:t>
            </a:r>
            <a:endParaRPr b="0" i="0" sz="1400" u="none" cap="none" strike="noStrike">
              <a:solidFill>
                <a:schemeClr val="dk2"/>
              </a:solidFill>
              <a:latin typeface="Arial"/>
              <a:ea typeface="Arial"/>
              <a:cs typeface="Arial"/>
              <a:sym typeface="Arial"/>
            </a:endParaRPr>
          </a:p>
        </p:txBody>
      </p:sp>
      <p:cxnSp>
        <p:nvCxnSpPr>
          <p:cNvPr id="827" name="Google Shape;827;p142"/>
          <p:cNvCxnSpPr>
            <a:endCxn id="828" idx="0"/>
          </p:cNvCxnSpPr>
          <p:nvPr/>
        </p:nvCxnSpPr>
        <p:spPr>
          <a:xfrm>
            <a:off x="8197473" y="5235511"/>
            <a:ext cx="2700" cy="321600"/>
          </a:xfrm>
          <a:prstGeom prst="straightConnector1">
            <a:avLst/>
          </a:prstGeom>
          <a:noFill/>
          <a:ln cap="flat" cmpd="sng" w="15875">
            <a:solidFill>
              <a:srgbClr val="00B050"/>
            </a:solidFill>
            <a:prstDash val="solid"/>
            <a:miter lim="8000"/>
            <a:headEnd len="sm" w="sm" type="none"/>
            <a:tailEnd len="sm" w="sm" type="none"/>
          </a:ln>
        </p:spPr>
      </p:cxnSp>
      <p:cxnSp>
        <p:nvCxnSpPr>
          <p:cNvPr id="829" name="Google Shape;829;p142"/>
          <p:cNvCxnSpPr>
            <a:stCxn id="830" idx="2"/>
            <a:endCxn id="828" idx="1"/>
          </p:cNvCxnSpPr>
          <p:nvPr/>
        </p:nvCxnSpPr>
        <p:spPr>
          <a:xfrm>
            <a:off x="6629447" y="5251710"/>
            <a:ext cx="867600" cy="556500"/>
          </a:xfrm>
          <a:prstGeom prst="straightConnector1">
            <a:avLst/>
          </a:prstGeom>
          <a:noFill/>
          <a:ln cap="flat" cmpd="sng" w="15875">
            <a:solidFill>
              <a:schemeClr val="accent2"/>
            </a:solidFill>
            <a:prstDash val="solid"/>
            <a:miter lim="8000"/>
            <a:headEnd len="sm" w="sm" type="none"/>
            <a:tailEnd len="sm" w="sm" type="none"/>
          </a:ln>
        </p:spPr>
      </p:cxnSp>
      <p:cxnSp>
        <p:nvCxnSpPr>
          <p:cNvPr id="831" name="Google Shape;831;p142"/>
          <p:cNvCxnSpPr>
            <a:stCxn id="832" idx="2"/>
            <a:endCxn id="828" idx="3"/>
          </p:cNvCxnSpPr>
          <p:nvPr/>
        </p:nvCxnSpPr>
        <p:spPr>
          <a:xfrm flipH="1">
            <a:off x="8903301" y="5255332"/>
            <a:ext cx="852900" cy="552900"/>
          </a:xfrm>
          <a:prstGeom prst="straightConnector1">
            <a:avLst/>
          </a:prstGeom>
          <a:noFill/>
          <a:ln cap="flat" cmpd="sng" w="15875">
            <a:solidFill>
              <a:srgbClr val="00B050"/>
            </a:solidFill>
            <a:prstDash val="solid"/>
            <a:miter lim="8000"/>
            <a:headEnd len="sm" w="sm" type="none"/>
            <a:tailEnd len="sm" w="sm" type="none"/>
          </a:ln>
        </p:spPr>
      </p:cxnSp>
      <p:grpSp>
        <p:nvGrpSpPr>
          <p:cNvPr id="833" name="Google Shape;833;p142"/>
          <p:cNvGrpSpPr/>
          <p:nvPr/>
        </p:nvGrpSpPr>
        <p:grpSpPr>
          <a:xfrm>
            <a:off x="6352186" y="3077529"/>
            <a:ext cx="554522" cy="673718"/>
            <a:chOff x="6380192" y="2860872"/>
            <a:chExt cx="383382" cy="465791"/>
          </a:xfrm>
        </p:grpSpPr>
        <p:sp>
          <p:nvSpPr>
            <p:cNvPr id="834" name="Google Shape;834;p142"/>
            <p:cNvSpPr/>
            <p:nvPr/>
          </p:nvSpPr>
          <p:spPr>
            <a:xfrm>
              <a:off x="6559343" y="3036439"/>
              <a:ext cx="25079" cy="17915"/>
            </a:xfrm>
            <a:custGeom>
              <a:rect b="b" l="l" r="r" t="t"/>
              <a:pathLst>
                <a:path extrusionOk="0" h="9525" w="13334">
                  <a:moveTo>
                    <a:pt x="0" y="0"/>
                  </a:moveTo>
                  <a:lnTo>
                    <a:pt x="13335" y="0"/>
                  </a:lnTo>
                </a:path>
              </a:pathLst>
            </a:custGeom>
            <a:noFill/>
            <a:ln cap="flat" cmpd="sng" w="254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5" name="Google Shape;835;p142"/>
            <p:cNvSpPr/>
            <p:nvPr/>
          </p:nvSpPr>
          <p:spPr>
            <a:xfrm>
              <a:off x="6559343" y="3151096"/>
              <a:ext cx="25079" cy="17915"/>
            </a:xfrm>
            <a:custGeom>
              <a:rect b="b" l="l" r="r" t="t"/>
              <a:pathLst>
                <a:path extrusionOk="0" h="9525" w="13334">
                  <a:moveTo>
                    <a:pt x="0" y="0"/>
                  </a:moveTo>
                  <a:lnTo>
                    <a:pt x="13335" y="0"/>
                  </a:lnTo>
                </a:path>
              </a:pathLst>
            </a:custGeom>
            <a:noFill/>
            <a:ln cap="flat" cmpd="sng" w="254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6" name="Google Shape;836;p142"/>
            <p:cNvSpPr/>
            <p:nvPr/>
          </p:nvSpPr>
          <p:spPr>
            <a:xfrm>
              <a:off x="6559343" y="3267544"/>
              <a:ext cx="25079" cy="17915"/>
            </a:xfrm>
            <a:custGeom>
              <a:rect b="b" l="l" r="r" t="t"/>
              <a:pathLst>
                <a:path extrusionOk="0" h="9525" w="13334">
                  <a:moveTo>
                    <a:pt x="0" y="0"/>
                  </a:moveTo>
                  <a:lnTo>
                    <a:pt x="13335" y="0"/>
                  </a:lnTo>
                </a:path>
              </a:pathLst>
            </a:custGeom>
            <a:noFill/>
            <a:ln cap="flat" cmpd="sng" w="254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7" name="Google Shape;837;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8" name="Google Shape;838;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9" name="Google Shape;839;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0" name="Google Shape;840;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41" name="Google Shape;841;p142"/>
          <p:cNvGrpSpPr/>
          <p:nvPr/>
        </p:nvGrpSpPr>
        <p:grpSpPr>
          <a:xfrm>
            <a:off x="6341818" y="1963735"/>
            <a:ext cx="575259" cy="771839"/>
            <a:chOff x="6413500" y="2882537"/>
            <a:chExt cx="380999" cy="511196"/>
          </a:xfrm>
        </p:grpSpPr>
        <p:sp>
          <p:nvSpPr>
            <p:cNvPr id="842" name="Google Shape;842;p142"/>
            <p:cNvSpPr/>
            <p:nvPr/>
          </p:nvSpPr>
          <p:spPr>
            <a:xfrm>
              <a:off x="6413500" y="2882537"/>
              <a:ext cx="380999" cy="511196"/>
            </a:xfrm>
            <a:prstGeom prst="roundRect">
              <a:avLst>
                <a:gd fmla="val 16667" name="adj"/>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3" name="Google Shape;843;p142"/>
            <p:cNvSpPr/>
            <p:nvPr/>
          </p:nvSpPr>
          <p:spPr>
            <a:xfrm>
              <a:off x="6465076" y="2950644"/>
              <a:ext cx="285750" cy="45719"/>
            </a:xfrm>
            <a:prstGeom prst="rect">
              <a:avLst/>
            </a:prstGeom>
            <a:noFill/>
            <a:ln cap="flat" cmpd="sng" w="222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4" name="Google Shape;844;p142"/>
            <p:cNvSpPr/>
            <p:nvPr/>
          </p:nvSpPr>
          <p:spPr>
            <a:xfrm>
              <a:off x="6465076" y="3203751"/>
              <a:ext cx="285750" cy="123834"/>
            </a:xfrm>
            <a:prstGeom prst="rect">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845" name="Google Shape;845;p142"/>
            <p:cNvCxnSpPr>
              <a:stCxn id="843" idx="1"/>
              <a:endCxn id="843" idx="3"/>
            </p:cNvCxnSpPr>
            <p:nvPr/>
          </p:nvCxnSpPr>
          <p:spPr>
            <a:xfrm>
              <a:off x="6465076" y="2973504"/>
              <a:ext cx="285900" cy="0"/>
            </a:xfrm>
            <a:prstGeom prst="straightConnector1">
              <a:avLst/>
            </a:prstGeom>
            <a:noFill/>
            <a:ln cap="rnd" cmpd="sng" w="22225">
              <a:solidFill>
                <a:schemeClr val="accent1"/>
              </a:solidFill>
              <a:prstDash val="dot"/>
              <a:miter lim="8000"/>
              <a:headEnd len="sm" w="sm" type="none"/>
              <a:tailEnd len="sm" w="sm" type="none"/>
            </a:ln>
          </p:spPr>
        </p:cxnSp>
      </p:grpSp>
      <p:sp>
        <p:nvSpPr>
          <p:cNvPr id="846" name="Google Shape;846;p142"/>
          <p:cNvSpPr txBox="1"/>
          <p:nvPr/>
        </p:nvSpPr>
        <p:spPr>
          <a:xfrm>
            <a:off x="6205469" y="2182030"/>
            <a:ext cx="84795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artel Sans"/>
                <a:ea typeface="Martel Sans"/>
                <a:cs typeface="Martel Sans"/>
                <a:sym typeface="Martel Sans"/>
              </a:rPr>
              <a:t>VM</a:t>
            </a:r>
            <a:endParaRPr b="1" i="0" sz="1400" u="none" cap="none" strike="noStrike">
              <a:solidFill>
                <a:schemeClr val="accent1"/>
              </a:solidFill>
              <a:latin typeface="Martel Sans"/>
              <a:ea typeface="Martel Sans"/>
              <a:cs typeface="Martel Sans"/>
              <a:sym typeface="Martel Sans"/>
            </a:endParaRPr>
          </a:p>
        </p:txBody>
      </p:sp>
      <p:sp>
        <p:nvSpPr>
          <p:cNvPr id="847" name="Google Shape;847;p142"/>
          <p:cNvSpPr/>
          <p:nvPr/>
        </p:nvSpPr>
        <p:spPr>
          <a:xfrm>
            <a:off x="6302126" y="4972114"/>
            <a:ext cx="654643" cy="26161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0" name="Google Shape;830;p142"/>
          <p:cNvSpPr txBox="1"/>
          <p:nvPr/>
        </p:nvSpPr>
        <p:spPr>
          <a:xfrm>
            <a:off x="6302126" y="4990100"/>
            <a:ext cx="654642"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NIC</a:t>
            </a:r>
            <a:endParaRPr b="0" i="0" sz="1100" u="none" cap="none" strike="noStrike">
              <a:solidFill>
                <a:schemeClr val="lt1"/>
              </a:solidFill>
              <a:latin typeface="Martel Sans"/>
              <a:ea typeface="Martel Sans"/>
              <a:cs typeface="Martel Sans"/>
              <a:sym typeface="Martel Sans"/>
            </a:endParaRPr>
          </a:p>
        </p:txBody>
      </p:sp>
      <p:cxnSp>
        <p:nvCxnSpPr>
          <p:cNvPr id="848" name="Google Shape;848;p142"/>
          <p:cNvCxnSpPr/>
          <p:nvPr/>
        </p:nvCxnSpPr>
        <p:spPr>
          <a:xfrm flipH="1">
            <a:off x="8197269" y="4576833"/>
            <a:ext cx="5809" cy="413028"/>
          </a:xfrm>
          <a:prstGeom prst="straightConnector1">
            <a:avLst/>
          </a:prstGeom>
          <a:noFill/>
          <a:ln cap="flat" cmpd="sng" w="15875">
            <a:solidFill>
              <a:srgbClr val="00B050"/>
            </a:solidFill>
            <a:prstDash val="solid"/>
            <a:miter lim="8000"/>
            <a:headEnd len="sm" w="sm" type="none"/>
            <a:tailEnd len="sm" w="sm" type="none"/>
          </a:ln>
        </p:spPr>
      </p:cxnSp>
      <p:cxnSp>
        <p:nvCxnSpPr>
          <p:cNvPr id="849" name="Google Shape;849;p142"/>
          <p:cNvCxnSpPr>
            <a:stCxn id="850" idx="2"/>
            <a:endCxn id="851" idx="0"/>
          </p:cNvCxnSpPr>
          <p:nvPr/>
        </p:nvCxnSpPr>
        <p:spPr>
          <a:xfrm>
            <a:off x="8200174" y="3751145"/>
            <a:ext cx="0" cy="359100"/>
          </a:xfrm>
          <a:prstGeom prst="straightConnector1">
            <a:avLst/>
          </a:prstGeom>
          <a:noFill/>
          <a:ln cap="flat" cmpd="sng" w="15875">
            <a:solidFill>
              <a:srgbClr val="00B050"/>
            </a:solidFill>
            <a:prstDash val="solid"/>
            <a:miter lim="8000"/>
            <a:headEnd len="sm" w="sm" type="none"/>
            <a:tailEnd len="sm" w="sm" type="none"/>
          </a:ln>
        </p:spPr>
      </p:cxnSp>
      <p:cxnSp>
        <p:nvCxnSpPr>
          <p:cNvPr id="852" name="Google Shape;852;p142"/>
          <p:cNvCxnSpPr>
            <a:stCxn id="853" idx="2"/>
            <a:endCxn id="854" idx="0"/>
          </p:cNvCxnSpPr>
          <p:nvPr/>
        </p:nvCxnSpPr>
        <p:spPr>
          <a:xfrm>
            <a:off x="9756202" y="4576833"/>
            <a:ext cx="0" cy="399000"/>
          </a:xfrm>
          <a:prstGeom prst="straightConnector1">
            <a:avLst/>
          </a:prstGeom>
          <a:noFill/>
          <a:ln cap="flat" cmpd="sng" w="15875">
            <a:solidFill>
              <a:srgbClr val="00B050"/>
            </a:solidFill>
            <a:prstDash val="solid"/>
            <a:miter lim="8000"/>
            <a:headEnd len="sm" w="sm" type="none"/>
            <a:tailEnd len="sm" w="sm" type="none"/>
          </a:ln>
        </p:spPr>
      </p:cxnSp>
      <p:cxnSp>
        <p:nvCxnSpPr>
          <p:cNvPr id="855" name="Google Shape;855;p142"/>
          <p:cNvCxnSpPr>
            <a:stCxn id="856" idx="2"/>
            <a:endCxn id="853" idx="0"/>
          </p:cNvCxnSpPr>
          <p:nvPr/>
        </p:nvCxnSpPr>
        <p:spPr>
          <a:xfrm>
            <a:off x="9756202" y="3750245"/>
            <a:ext cx="0" cy="360000"/>
          </a:xfrm>
          <a:prstGeom prst="straightConnector1">
            <a:avLst/>
          </a:prstGeom>
          <a:noFill/>
          <a:ln cap="flat" cmpd="sng" w="15875">
            <a:solidFill>
              <a:srgbClr val="00B050"/>
            </a:solidFill>
            <a:prstDash val="solid"/>
            <a:miter lim="8000"/>
            <a:headEnd len="sm" w="sm" type="none"/>
            <a:tailEnd len="sm" w="sm" type="none"/>
          </a:ln>
        </p:spPr>
      </p:cxnSp>
      <p:cxnSp>
        <p:nvCxnSpPr>
          <p:cNvPr id="857" name="Google Shape;857;p142"/>
          <p:cNvCxnSpPr>
            <a:stCxn id="858" idx="2"/>
            <a:endCxn id="859" idx="3"/>
          </p:cNvCxnSpPr>
          <p:nvPr/>
        </p:nvCxnSpPr>
        <p:spPr>
          <a:xfrm>
            <a:off x="9756202" y="2734490"/>
            <a:ext cx="0" cy="342000"/>
          </a:xfrm>
          <a:prstGeom prst="straightConnector1">
            <a:avLst/>
          </a:prstGeom>
          <a:noFill/>
          <a:ln cap="flat" cmpd="sng" w="15875">
            <a:solidFill>
              <a:srgbClr val="00B050"/>
            </a:solidFill>
            <a:prstDash val="solid"/>
            <a:miter lim="8000"/>
            <a:headEnd len="sm" w="sm" type="none"/>
            <a:tailEnd len="sm" w="sm" type="none"/>
          </a:ln>
        </p:spPr>
      </p:cxnSp>
      <p:sp>
        <p:nvSpPr>
          <p:cNvPr id="860" name="Google Shape;860;p142"/>
          <p:cNvSpPr/>
          <p:nvPr/>
        </p:nvSpPr>
        <p:spPr>
          <a:xfrm>
            <a:off x="7872852" y="4971875"/>
            <a:ext cx="654643" cy="26161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1" name="Google Shape;861;p142"/>
          <p:cNvSpPr txBox="1"/>
          <p:nvPr/>
        </p:nvSpPr>
        <p:spPr>
          <a:xfrm>
            <a:off x="7872852" y="4989861"/>
            <a:ext cx="654642"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NIC</a:t>
            </a:r>
            <a:endParaRPr b="0" i="0" sz="1100" u="none" cap="none" strike="noStrike">
              <a:solidFill>
                <a:schemeClr val="lt1"/>
              </a:solidFill>
              <a:latin typeface="Martel Sans"/>
              <a:ea typeface="Martel Sans"/>
              <a:cs typeface="Martel Sans"/>
              <a:sym typeface="Martel Sans"/>
            </a:endParaRPr>
          </a:p>
        </p:txBody>
      </p:sp>
      <p:sp>
        <p:nvSpPr>
          <p:cNvPr id="854" name="Google Shape;854;p142"/>
          <p:cNvSpPr/>
          <p:nvPr/>
        </p:nvSpPr>
        <p:spPr>
          <a:xfrm>
            <a:off x="9428880" y="4975736"/>
            <a:ext cx="654643" cy="26161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2" name="Google Shape;832;p142"/>
          <p:cNvSpPr txBox="1"/>
          <p:nvPr/>
        </p:nvSpPr>
        <p:spPr>
          <a:xfrm>
            <a:off x="9428880" y="4993722"/>
            <a:ext cx="654642"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NIC</a:t>
            </a:r>
            <a:endParaRPr b="0" i="0" sz="1100" u="none" cap="none" strike="noStrike">
              <a:solidFill>
                <a:schemeClr val="lt1"/>
              </a:solidFill>
              <a:latin typeface="Martel Sans"/>
              <a:ea typeface="Martel Sans"/>
              <a:cs typeface="Martel Sans"/>
              <a:sym typeface="Martel Sans"/>
            </a:endParaRPr>
          </a:p>
        </p:txBody>
      </p:sp>
      <p:cxnSp>
        <p:nvCxnSpPr>
          <p:cNvPr id="862" name="Google Shape;862;p142"/>
          <p:cNvCxnSpPr/>
          <p:nvPr/>
        </p:nvCxnSpPr>
        <p:spPr>
          <a:xfrm>
            <a:off x="5524500" y="1651000"/>
            <a:ext cx="0" cy="4688566"/>
          </a:xfrm>
          <a:prstGeom prst="straightConnector1">
            <a:avLst/>
          </a:prstGeom>
          <a:noFill/>
          <a:ln cap="flat" cmpd="sng" w="12700">
            <a:solidFill>
              <a:schemeClr val="accent1"/>
            </a:solidFill>
            <a:prstDash val="dash"/>
            <a:miter lim="8000"/>
            <a:headEnd len="sm" w="sm" type="none"/>
            <a:tailEnd len="sm" w="sm" type="none"/>
          </a:ln>
        </p:spPr>
      </p:cxnSp>
      <p:grpSp>
        <p:nvGrpSpPr>
          <p:cNvPr id="863" name="Google Shape;863;p142"/>
          <p:cNvGrpSpPr/>
          <p:nvPr/>
        </p:nvGrpSpPr>
        <p:grpSpPr>
          <a:xfrm>
            <a:off x="7465575" y="4110245"/>
            <a:ext cx="1469197" cy="466588"/>
            <a:chOff x="6723272" y="118867"/>
            <a:chExt cx="2938398" cy="933177"/>
          </a:xfrm>
        </p:grpSpPr>
        <p:sp>
          <p:nvSpPr>
            <p:cNvPr id="851" name="Google Shape;851;p142"/>
            <p:cNvSpPr/>
            <p:nvPr/>
          </p:nvSpPr>
          <p:spPr>
            <a:xfrm>
              <a:off x="6723272" y="118867"/>
              <a:ext cx="2938398" cy="93317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864" name="Google Shape;864;p142"/>
            <p:cNvGrpSpPr/>
            <p:nvPr/>
          </p:nvGrpSpPr>
          <p:grpSpPr>
            <a:xfrm>
              <a:off x="8952988" y="187788"/>
              <a:ext cx="576623" cy="790339"/>
              <a:chOff x="6689453" y="4387065"/>
              <a:chExt cx="698763" cy="957749"/>
            </a:xfrm>
          </p:grpSpPr>
          <p:grpSp>
            <p:nvGrpSpPr>
              <p:cNvPr id="865" name="Google Shape;865;p142"/>
              <p:cNvGrpSpPr/>
              <p:nvPr/>
            </p:nvGrpSpPr>
            <p:grpSpPr>
              <a:xfrm>
                <a:off x="6689453" y="4387065"/>
                <a:ext cx="698763" cy="957749"/>
                <a:chOff x="6689453" y="4387066"/>
                <a:chExt cx="319791" cy="438317"/>
              </a:xfrm>
            </p:grpSpPr>
            <p:sp>
              <p:nvSpPr>
                <p:cNvPr id="866" name="Google Shape;866;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7" name="Google Shape;867;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8" name="Google Shape;868;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869" name="Google Shape;869;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70" name="Google Shape;870;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871" name="Google Shape;871;p142"/>
            <p:cNvGrpSpPr/>
            <p:nvPr/>
          </p:nvGrpSpPr>
          <p:grpSpPr>
            <a:xfrm>
              <a:off x="8248067" y="192202"/>
              <a:ext cx="576623" cy="790339"/>
              <a:chOff x="6689453" y="4387065"/>
              <a:chExt cx="698763" cy="957749"/>
            </a:xfrm>
          </p:grpSpPr>
          <p:grpSp>
            <p:nvGrpSpPr>
              <p:cNvPr id="872" name="Google Shape;872;p142"/>
              <p:cNvGrpSpPr/>
              <p:nvPr/>
            </p:nvGrpSpPr>
            <p:grpSpPr>
              <a:xfrm>
                <a:off x="6689453" y="4387065"/>
                <a:ext cx="698763" cy="957749"/>
                <a:chOff x="6689453" y="4387066"/>
                <a:chExt cx="319791" cy="438317"/>
              </a:xfrm>
            </p:grpSpPr>
            <p:sp>
              <p:nvSpPr>
                <p:cNvPr id="873" name="Google Shape;873;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74" name="Google Shape;874;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75" name="Google Shape;875;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876" name="Google Shape;876;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77" name="Google Shape;877;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878" name="Google Shape;878;p142"/>
            <p:cNvGrpSpPr/>
            <p:nvPr/>
          </p:nvGrpSpPr>
          <p:grpSpPr>
            <a:xfrm>
              <a:off x="7543146" y="189189"/>
              <a:ext cx="576623" cy="790339"/>
              <a:chOff x="6689453" y="4387065"/>
              <a:chExt cx="698763" cy="957749"/>
            </a:xfrm>
          </p:grpSpPr>
          <p:grpSp>
            <p:nvGrpSpPr>
              <p:cNvPr id="879" name="Google Shape;879;p142"/>
              <p:cNvGrpSpPr/>
              <p:nvPr/>
            </p:nvGrpSpPr>
            <p:grpSpPr>
              <a:xfrm>
                <a:off x="6689453" y="4387065"/>
                <a:ext cx="698763" cy="957749"/>
                <a:chOff x="6689453" y="4387066"/>
                <a:chExt cx="319791" cy="438317"/>
              </a:xfrm>
            </p:grpSpPr>
            <p:sp>
              <p:nvSpPr>
                <p:cNvPr id="880" name="Google Shape;880;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1" name="Google Shape;881;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2" name="Google Shape;882;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883" name="Google Shape;883;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4" name="Google Shape;884;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885" name="Google Shape;885;p142"/>
            <p:cNvGrpSpPr/>
            <p:nvPr/>
          </p:nvGrpSpPr>
          <p:grpSpPr>
            <a:xfrm>
              <a:off x="6838225" y="190285"/>
              <a:ext cx="576623" cy="790339"/>
              <a:chOff x="6689453" y="4387065"/>
              <a:chExt cx="698763" cy="957749"/>
            </a:xfrm>
          </p:grpSpPr>
          <p:grpSp>
            <p:nvGrpSpPr>
              <p:cNvPr id="886" name="Google Shape;886;p142"/>
              <p:cNvGrpSpPr/>
              <p:nvPr/>
            </p:nvGrpSpPr>
            <p:grpSpPr>
              <a:xfrm>
                <a:off x="6689453" y="4387065"/>
                <a:ext cx="698763" cy="957749"/>
                <a:chOff x="6689453" y="4387066"/>
                <a:chExt cx="319791" cy="438317"/>
              </a:xfrm>
            </p:grpSpPr>
            <p:sp>
              <p:nvSpPr>
                <p:cNvPr id="887" name="Google Shape;887;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8" name="Google Shape;888;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9" name="Google Shape;889;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890" name="Google Shape;890;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1" name="Google Shape;891;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grpSp>
        <p:nvGrpSpPr>
          <p:cNvPr id="892" name="Google Shape;892;p142"/>
          <p:cNvGrpSpPr/>
          <p:nvPr/>
        </p:nvGrpSpPr>
        <p:grpSpPr>
          <a:xfrm>
            <a:off x="9021603" y="4110245"/>
            <a:ext cx="1469197" cy="466588"/>
            <a:chOff x="6723272" y="118867"/>
            <a:chExt cx="2938398" cy="933177"/>
          </a:xfrm>
        </p:grpSpPr>
        <p:sp>
          <p:nvSpPr>
            <p:cNvPr id="853" name="Google Shape;853;p142"/>
            <p:cNvSpPr/>
            <p:nvPr/>
          </p:nvSpPr>
          <p:spPr>
            <a:xfrm>
              <a:off x="6723272" y="118867"/>
              <a:ext cx="2938398" cy="93317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893" name="Google Shape;893;p142"/>
            <p:cNvGrpSpPr/>
            <p:nvPr/>
          </p:nvGrpSpPr>
          <p:grpSpPr>
            <a:xfrm>
              <a:off x="8952988" y="187788"/>
              <a:ext cx="576623" cy="790339"/>
              <a:chOff x="6689453" y="4387065"/>
              <a:chExt cx="698763" cy="957749"/>
            </a:xfrm>
          </p:grpSpPr>
          <p:grpSp>
            <p:nvGrpSpPr>
              <p:cNvPr id="894" name="Google Shape;894;p142"/>
              <p:cNvGrpSpPr/>
              <p:nvPr/>
            </p:nvGrpSpPr>
            <p:grpSpPr>
              <a:xfrm>
                <a:off x="6689453" y="4387065"/>
                <a:ext cx="698763" cy="957749"/>
                <a:chOff x="6689453" y="4387066"/>
                <a:chExt cx="319791" cy="438317"/>
              </a:xfrm>
            </p:grpSpPr>
            <p:sp>
              <p:nvSpPr>
                <p:cNvPr id="895" name="Google Shape;895;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6" name="Google Shape;896;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7" name="Google Shape;897;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898" name="Google Shape;898;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9" name="Google Shape;899;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00" name="Google Shape;900;p142"/>
            <p:cNvGrpSpPr/>
            <p:nvPr/>
          </p:nvGrpSpPr>
          <p:grpSpPr>
            <a:xfrm>
              <a:off x="8248067" y="192202"/>
              <a:ext cx="576623" cy="790339"/>
              <a:chOff x="6689453" y="4387065"/>
              <a:chExt cx="698763" cy="957749"/>
            </a:xfrm>
          </p:grpSpPr>
          <p:grpSp>
            <p:nvGrpSpPr>
              <p:cNvPr id="901" name="Google Shape;901;p142"/>
              <p:cNvGrpSpPr/>
              <p:nvPr/>
            </p:nvGrpSpPr>
            <p:grpSpPr>
              <a:xfrm>
                <a:off x="6689453" y="4387065"/>
                <a:ext cx="698763" cy="957749"/>
                <a:chOff x="6689453" y="4387066"/>
                <a:chExt cx="319791" cy="438317"/>
              </a:xfrm>
            </p:grpSpPr>
            <p:sp>
              <p:nvSpPr>
                <p:cNvPr id="902" name="Google Shape;902;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3" name="Google Shape;903;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4" name="Google Shape;904;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905" name="Google Shape;905;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6" name="Google Shape;906;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07" name="Google Shape;907;p142"/>
            <p:cNvGrpSpPr/>
            <p:nvPr/>
          </p:nvGrpSpPr>
          <p:grpSpPr>
            <a:xfrm>
              <a:off x="7543146" y="189189"/>
              <a:ext cx="576623" cy="790339"/>
              <a:chOff x="6689453" y="4387065"/>
              <a:chExt cx="698763" cy="957749"/>
            </a:xfrm>
          </p:grpSpPr>
          <p:grpSp>
            <p:nvGrpSpPr>
              <p:cNvPr id="908" name="Google Shape;908;p142"/>
              <p:cNvGrpSpPr/>
              <p:nvPr/>
            </p:nvGrpSpPr>
            <p:grpSpPr>
              <a:xfrm>
                <a:off x="6689453" y="4387065"/>
                <a:ext cx="698763" cy="957749"/>
                <a:chOff x="6689453" y="4387066"/>
                <a:chExt cx="319791" cy="438317"/>
              </a:xfrm>
            </p:grpSpPr>
            <p:sp>
              <p:nvSpPr>
                <p:cNvPr id="909" name="Google Shape;909;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0" name="Google Shape;910;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1" name="Google Shape;911;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912" name="Google Shape;912;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3" name="Google Shape;913;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14" name="Google Shape;914;p142"/>
            <p:cNvGrpSpPr/>
            <p:nvPr/>
          </p:nvGrpSpPr>
          <p:grpSpPr>
            <a:xfrm>
              <a:off x="6838225" y="190285"/>
              <a:ext cx="576623" cy="790339"/>
              <a:chOff x="6689453" y="4387065"/>
              <a:chExt cx="698763" cy="957749"/>
            </a:xfrm>
          </p:grpSpPr>
          <p:grpSp>
            <p:nvGrpSpPr>
              <p:cNvPr id="915" name="Google Shape;915;p142"/>
              <p:cNvGrpSpPr/>
              <p:nvPr/>
            </p:nvGrpSpPr>
            <p:grpSpPr>
              <a:xfrm>
                <a:off x="6689453" y="4387065"/>
                <a:ext cx="698763" cy="957749"/>
                <a:chOff x="6689453" y="4387066"/>
                <a:chExt cx="319791" cy="438317"/>
              </a:xfrm>
            </p:grpSpPr>
            <p:sp>
              <p:nvSpPr>
                <p:cNvPr id="916" name="Google Shape;916;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7" name="Google Shape;917;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8" name="Google Shape;918;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919" name="Google Shape;919;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0" name="Google Shape;920;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grpSp>
        <p:nvGrpSpPr>
          <p:cNvPr id="921" name="Google Shape;921;p142"/>
          <p:cNvGrpSpPr/>
          <p:nvPr/>
        </p:nvGrpSpPr>
        <p:grpSpPr>
          <a:xfrm>
            <a:off x="5894849" y="4110245"/>
            <a:ext cx="1469197" cy="466588"/>
            <a:chOff x="6723272" y="118867"/>
            <a:chExt cx="2938398" cy="933177"/>
          </a:xfrm>
        </p:grpSpPr>
        <p:sp>
          <p:nvSpPr>
            <p:cNvPr id="922" name="Google Shape;922;p142"/>
            <p:cNvSpPr/>
            <p:nvPr/>
          </p:nvSpPr>
          <p:spPr>
            <a:xfrm>
              <a:off x="6723272" y="118867"/>
              <a:ext cx="2938398" cy="93317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923" name="Google Shape;923;p142"/>
            <p:cNvGrpSpPr/>
            <p:nvPr/>
          </p:nvGrpSpPr>
          <p:grpSpPr>
            <a:xfrm>
              <a:off x="8952988" y="187788"/>
              <a:ext cx="576623" cy="790339"/>
              <a:chOff x="6689453" y="4387065"/>
              <a:chExt cx="698763" cy="957749"/>
            </a:xfrm>
          </p:grpSpPr>
          <p:grpSp>
            <p:nvGrpSpPr>
              <p:cNvPr id="924" name="Google Shape;924;p142"/>
              <p:cNvGrpSpPr/>
              <p:nvPr/>
            </p:nvGrpSpPr>
            <p:grpSpPr>
              <a:xfrm>
                <a:off x="6689453" y="4387065"/>
                <a:ext cx="698763" cy="957749"/>
                <a:chOff x="6689453" y="4387066"/>
                <a:chExt cx="319791" cy="438317"/>
              </a:xfrm>
            </p:grpSpPr>
            <p:sp>
              <p:nvSpPr>
                <p:cNvPr id="925" name="Google Shape;925;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6" name="Google Shape;926;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7" name="Google Shape;927;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928" name="Google Shape;928;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9" name="Google Shape;929;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30" name="Google Shape;930;p142"/>
            <p:cNvGrpSpPr/>
            <p:nvPr/>
          </p:nvGrpSpPr>
          <p:grpSpPr>
            <a:xfrm>
              <a:off x="8248067" y="192202"/>
              <a:ext cx="576623" cy="790339"/>
              <a:chOff x="6689453" y="4387065"/>
              <a:chExt cx="698763" cy="957749"/>
            </a:xfrm>
          </p:grpSpPr>
          <p:grpSp>
            <p:nvGrpSpPr>
              <p:cNvPr id="931" name="Google Shape;931;p142"/>
              <p:cNvGrpSpPr/>
              <p:nvPr/>
            </p:nvGrpSpPr>
            <p:grpSpPr>
              <a:xfrm>
                <a:off x="6689453" y="4387065"/>
                <a:ext cx="698763" cy="957749"/>
                <a:chOff x="6689453" y="4387066"/>
                <a:chExt cx="319791" cy="438317"/>
              </a:xfrm>
            </p:grpSpPr>
            <p:sp>
              <p:nvSpPr>
                <p:cNvPr id="932" name="Google Shape;932;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3" name="Google Shape;933;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4" name="Google Shape;934;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935" name="Google Shape;935;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6" name="Google Shape;936;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37" name="Google Shape;937;p142"/>
            <p:cNvGrpSpPr/>
            <p:nvPr/>
          </p:nvGrpSpPr>
          <p:grpSpPr>
            <a:xfrm>
              <a:off x="7543146" y="189189"/>
              <a:ext cx="576623" cy="790339"/>
              <a:chOff x="6689453" y="4387065"/>
              <a:chExt cx="698763" cy="957749"/>
            </a:xfrm>
          </p:grpSpPr>
          <p:grpSp>
            <p:nvGrpSpPr>
              <p:cNvPr id="938" name="Google Shape;938;p142"/>
              <p:cNvGrpSpPr/>
              <p:nvPr/>
            </p:nvGrpSpPr>
            <p:grpSpPr>
              <a:xfrm>
                <a:off x="6689453" y="4387065"/>
                <a:ext cx="698763" cy="957749"/>
                <a:chOff x="6689453" y="4387066"/>
                <a:chExt cx="319791" cy="438317"/>
              </a:xfrm>
            </p:grpSpPr>
            <p:sp>
              <p:nvSpPr>
                <p:cNvPr id="939" name="Google Shape;939;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40" name="Google Shape;940;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41" name="Google Shape;941;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942" name="Google Shape;942;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43" name="Google Shape;943;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44" name="Google Shape;944;p142"/>
            <p:cNvGrpSpPr/>
            <p:nvPr/>
          </p:nvGrpSpPr>
          <p:grpSpPr>
            <a:xfrm>
              <a:off x="6838225" y="190285"/>
              <a:ext cx="576623" cy="790339"/>
              <a:chOff x="6689453" y="4387065"/>
              <a:chExt cx="698763" cy="957749"/>
            </a:xfrm>
          </p:grpSpPr>
          <p:grpSp>
            <p:nvGrpSpPr>
              <p:cNvPr id="945" name="Google Shape;945;p142"/>
              <p:cNvGrpSpPr/>
              <p:nvPr/>
            </p:nvGrpSpPr>
            <p:grpSpPr>
              <a:xfrm>
                <a:off x="6689453" y="4387065"/>
                <a:ext cx="698763" cy="957749"/>
                <a:chOff x="6689453" y="4387066"/>
                <a:chExt cx="319791" cy="438317"/>
              </a:xfrm>
            </p:grpSpPr>
            <p:sp>
              <p:nvSpPr>
                <p:cNvPr id="946" name="Google Shape;946;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47" name="Google Shape;947;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48" name="Google Shape;948;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949" name="Google Shape;949;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0" name="Google Shape;950;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grpSp>
        <p:nvGrpSpPr>
          <p:cNvPr id="951" name="Google Shape;951;p142"/>
          <p:cNvGrpSpPr/>
          <p:nvPr/>
        </p:nvGrpSpPr>
        <p:grpSpPr>
          <a:xfrm>
            <a:off x="7497027" y="5557111"/>
            <a:ext cx="1406292" cy="502297"/>
            <a:chOff x="4506778" y="3352169"/>
            <a:chExt cx="861568" cy="307733"/>
          </a:xfrm>
        </p:grpSpPr>
        <p:grpSp>
          <p:nvGrpSpPr>
            <p:cNvPr id="952" name="Google Shape;952;p142"/>
            <p:cNvGrpSpPr/>
            <p:nvPr/>
          </p:nvGrpSpPr>
          <p:grpSpPr>
            <a:xfrm>
              <a:off x="4506778" y="3352169"/>
              <a:ext cx="861568" cy="307733"/>
              <a:chOff x="4494682" y="3031669"/>
              <a:chExt cx="861568" cy="307733"/>
            </a:xfrm>
          </p:grpSpPr>
          <p:sp>
            <p:nvSpPr>
              <p:cNvPr id="828" name="Google Shape;828;p142"/>
              <p:cNvSpPr/>
              <p:nvPr/>
            </p:nvSpPr>
            <p:spPr>
              <a:xfrm>
                <a:off x="4494682" y="3031669"/>
                <a:ext cx="861568" cy="307733"/>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3" name="Google Shape;953;p142"/>
              <p:cNvSpPr/>
              <p:nvPr/>
            </p:nvSpPr>
            <p:spPr>
              <a:xfrm>
                <a:off x="5232674" y="3167039"/>
                <a:ext cx="45719" cy="45719"/>
              </a:xfrm>
              <a:prstGeom prst="ellipse">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54" name="Google Shape;954;p142"/>
            <p:cNvGrpSpPr/>
            <p:nvPr/>
          </p:nvGrpSpPr>
          <p:grpSpPr>
            <a:xfrm>
              <a:off x="4591029" y="3441820"/>
              <a:ext cx="375040" cy="129530"/>
              <a:chOff x="4591029" y="3441820"/>
              <a:chExt cx="375040" cy="129530"/>
            </a:xfrm>
          </p:grpSpPr>
          <p:grpSp>
            <p:nvGrpSpPr>
              <p:cNvPr id="955" name="Google Shape;955;p142"/>
              <p:cNvGrpSpPr/>
              <p:nvPr/>
            </p:nvGrpSpPr>
            <p:grpSpPr>
              <a:xfrm>
                <a:off x="4591029" y="3441820"/>
                <a:ext cx="45719" cy="128246"/>
                <a:chOff x="4591029" y="3441820"/>
                <a:chExt cx="45719" cy="128246"/>
              </a:xfrm>
            </p:grpSpPr>
            <p:sp>
              <p:nvSpPr>
                <p:cNvPr id="956" name="Google Shape;956;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7" name="Google Shape;957;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58" name="Google Shape;958;p142"/>
              <p:cNvGrpSpPr/>
              <p:nvPr/>
            </p:nvGrpSpPr>
            <p:grpSpPr>
              <a:xfrm>
                <a:off x="4673359" y="3441820"/>
                <a:ext cx="45719" cy="128246"/>
                <a:chOff x="4591029" y="3441820"/>
                <a:chExt cx="45719" cy="128246"/>
              </a:xfrm>
            </p:grpSpPr>
            <p:sp>
              <p:nvSpPr>
                <p:cNvPr id="959" name="Google Shape;959;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0" name="Google Shape;960;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61" name="Google Shape;961;p142"/>
              <p:cNvGrpSpPr/>
              <p:nvPr/>
            </p:nvGrpSpPr>
            <p:grpSpPr>
              <a:xfrm>
                <a:off x="4755689" y="3441820"/>
                <a:ext cx="45719" cy="128246"/>
                <a:chOff x="4591029" y="3441820"/>
                <a:chExt cx="45719" cy="128246"/>
              </a:xfrm>
            </p:grpSpPr>
            <p:sp>
              <p:nvSpPr>
                <p:cNvPr id="962" name="Google Shape;962;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3" name="Google Shape;963;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64" name="Google Shape;964;p142"/>
              <p:cNvGrpSpPr/>
              <p:nvPr/>
            </p:nvGrpSpPr>
            <p:grpSpPr>
              <a:xfrm>
                <a:off x="4838019" y="3443104"/>
                <a:ext cx="45719" cy="128246"/>
                <a:chOff x="4591029" y="3441820"/>
                <a:chExt cx="45719" cy="128246"/>
              </a:xfrm>
            </p:grpSpPr>
            <p:sp>
              <p:nvSpPr>
                <p:cNvPr id="965" name="Google Shape;965;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6" name="Google Shape;966;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967" name="Google Shape;967;p142"/>
              <p:cNvGrpSpPr/>
              <p:nvPr/>
            </p:nvGrpSpPr>
            <p:grpSpPr>
              <a:xfrm>
                <a:off x="4920350" y="3443104"/>
                <a:ext cx="45719" cy="128246"/>
                <a:chOff x="4591029" y="3441820"/>
                <a:chExt cx="45719" cy="128246"/>
              </a:xfrm>
            </p:grpSpPr>
            <p:sp>
              <p:nvSpPr>
                <p:cNvPr id="968" name="Google Shape;968;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9" name="Google Shape;969;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grpSp>
      <p:grpSp>
        <p:nvGrpSpPr>
          <p:cNvPr id="970" name="Google Shape;970;p142"/>
          <p:cNvGrpSpPr/>
          <p:nvPr/>
        </p:nvGrpSpPr>
        <p:grpSpPr>
          <a:xfrm>
            <a:off x="7922912" y="3077529"/>
            <a:ext cx="554522" cy="673718"/>
            <a:chOff x="6380192" y="2860872"/>
            <a:chExt cx="383382" cy="465791"/>
          </a:xfrm>
        </p:grpSpPr>
        <p:sp>
          <p:nvSpPr>
            <p:cNvPr id="971" name="Google Shape;971;p142"/>
            <p:cNvSpPr/>
            <p:nvPr/>
          </p:nvSpPr>
          <p:spPr>
            <a:xfrm>
              <a:off x="6559343" y="3036439"/>
              <a:ext cx="25079" cy="17915"/>
            </a:xfrm>
            <a:custGeom>
              <a:rect b="b" l="l" r="r" t="t"/>
              <a:pathLst>
                <a:path extrusionOk="0" h="9525" w="13334">
                  <a:moveTo>
                    <a:pt x="0" y="0"/>
                  </a:moveTo>
                  <a:lnTo>
                    <a:pt x="13335" y="0"/>
                  </a:lnTo>
                </a:path>
              </a:pathLst>
            </a:custGeom>
            <a:noFill/>
            <a:ln cap="flat" cmpd="sng" w="254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2" name="Google Shape;972;p142"/>
            <p:cNvSpPr/>
            <p:nvPr/>
          </p:nvSpPr>
          <p:spPr>
            <a:xfrm>
              <a:off x="6559343" y="3151096"/>
              <a:ext cx="25079" cy="17915"/>
            </a:xfrm>
            <a:custGeom>
              <a:rect b="b" l="l" r="r" t="t"/>
              <a:pathLst>
                <a:path extrusionOk="0" h="9525" w="13334">
                  <a:moveTo>
                    <a:pt x="0" y="0"/>
                  </a:moveTo>
                  <a:lnTo>
                    <a:pt x="13335" y="0"/>
                  </a:lnTo>
                </a:path>
              </a:pathLst>
            </a:custGeom>
            <a:noFill/>
            <a:ln cap="flat" cmpd="sng" w="254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3" name="Google Shape;973;p142"/>
            <p:cNvSpPr/>
            <p:nvPr/>
          </p:nvSpPr>
          <p:spPr>
            <a:xfrm>
              <a:off x="6559343" y="3267544"/>
              <a:ext cx="25079" cy="17915"/>
            </a:xfrm>
            <a:custGeom>
              <a:rect b="b" l="l" r="r" t="t"/>
              <a:pathLst>
                <a:path extrusionOk="0" h="9525" w="13334">
                  <a:moveTo>
                    <a:pt x="0" y="0"/>
                  </a:moveTo>
                  <a:lnTo>
                    <a:pt x="13335" y="0"/>
                  </a:lnTo>
                </a:path>
              </a:pathLst>
            </a:custGeom>
            <a:noFill/>
            <a:ln cap="flat" cmpd="sng" w="254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4" name="Google Shape;974;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5" name="Google Shape;975;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6" name="Google Shape;976;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77" name="Google Shape;977;p142"/>
          <p:cNvGrpSpPr/>
          <p:nvPr/>
        </p:nvGrpSpPr>
        <p:grpSpPr>
          <a:xfrm>
            <a:off x="7912544" y="1963735"/>
            <a:ext cx="575259" cy="771839"/>
            <a:chOff x="6413500" y="2882537"/>
            <a:chExt cx="380999" cy="511196"/>
          </a:xfrm>
        </p:grpSpPr>
        <p:sp>
          <p:nvSpPr>
            <p:cNvPr id="978" name="Google Shape;978;p142"/>
            <p:cNvSpPr/>
            <p:nvPr/>
          </p:nvSpPr>
          <p:spPr>
            <a:xfrm>
              <a:off x="6413500" y="2882537"/>
              <a:ext cx="380999" cy="511196"/>
            </a:xfrm>
            <a:prstGeom prst="roundRect">
              <a:avLst>
                <a:gd fmla="val 16667" name="adj"/>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79" name="Google Shape;979;p142"/>
            <p:cNvSpPr/>
            <p:nvPr/>
          </p:nvSpPr>
          <p:spPr>
            <a:xfrm>
              <a:off x="6465076" y="2950644"/>
              <a:ext cx="285750" cy="45719"/>
            </a:xfrm>
            <a:prstGeom prst="rect">
              <a:avLst/>
            </a:prstGeom>
            <a:noFill/>
            <a:ln cap="flat" cmpd="sng" w="222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80" name="Google Shape;980;p142"/>
            <p:cNvSpPr/>
            <p:nvPr/>
          </p:nvSpPr>
          <p:spPr>
            <a:xfrm>
              <a:off x="6465076" y="3203751"/>
              <a:ext cx="285750" cy="123834"/>
            </a:xfrm>
            <a:prstGeom prst="rect">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981" name="Google Shape;981;p142"/>
            <p:cNvCxnSpPr>
              <a:stCxn id="979" idx="1"/>
              <a:endCxn id="979" idx="3"/>
            </p:cNvCxnSpPr>
            <p:nvPr/>
          </p:nvCxnSpPr>
          <p:spPr>
            <a:xfrm>
              <a:off x="6465076" y="2973504"/>
              <a:ext cx="285600" cy="0"/>
            </a:xfrm>
            <a:prstGeom prst="straightConnector1">
              <a:avLst/>
            </a:prstGeom>
            <a:noFill/>
            <a:ln cap="rnd" cmpd="sng" w="22225">
              <a:solidFill>
                <a:schemeClr val="accent1"/>
              </a:solidFill>
              <a:prstDash val="dot"/>
              <a:miter lim="8000"/>
              <a:headEnd len="sm" w="sm" type="none"/>
              <a:tailEnd len="sm" w="sm" type="none"/>
            </a:ln>
          </p:spPr>
        </p:cxnSp>
      </p:grpSp>
      <p:sp>
        <p:nvSpPr>
          <p:cNvPr id="982" name="Google Shape;982;p142"/>
          <p:cNvSpPr txBox="1"/>
          <p:nvPr/>
        </p:nvSpPr>
        <p:spPr>
          <a:xfrm>
            <a:off x="7776195" y="2182030"/>
            <a:ext cx="84795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artel Sans"/>
                <a:ea typeface="Martel Sans"/>
                <a:cs typeface="Martel Sans"/>
                <a:sym typeface="Martel Sans"/>
              </a:rPr>
              <a:t>VM</a:t>
            </a:r>
            <a:endParaRPr b="1" i="0" sz="1400" u="none" cap="none" strike="noStrike">
              <a:solidFill>
                <a:schemeClr val="accent1"/>
              </a:solidFill>
              <a:latin typeface="Martel Sans"/>
              <a:ea typeface="Martel Sans"/>
              <a:cs typeface="Martel Sans"/>
              <a:sym typeface="Martel Sans"/>
            </a:endParaRPr>
          </a:p>
        </p:txBody>
      </p:sp>
      <p:grpSp>
        <p:nvGrpSpPr>
          <p:cNvPr id="983" name="Google Shape;983;p142"/>
          <p:cNvGrpSpPr/>
          <p:nvPr/>
        </p:nvGrpSpPr>
        <p:grpSpPr>
          <a:xfrm>
            <a:off x="9478940" y="3076445"/>
            <a:ext cx="554522" cy="673718"/>
            <a:chOff x="6380192" y="2860872"/>
            <a:chExt cx="383382" cy="465791"/>
          </a:xfrm>
        </p:grpSpPr>
        <p:sp>
          <p:nvSpPr>
            <p:cNvPr id="984" name="Google Shape;984;p142"/>
            <p:cNvSpPr/>
            <p:nvPr/>
          </p:nvSpPr>
          <p:spPr>
            <a:xfrm>
              <a:off x="6559343" y="3036439"/>
              <a:ext cx="25079" cy="17915"/>
            </a:xfrm>
            <a:custGeom>
              <a:rect b="b" l="l" r="r" t="t"/>
              <a:pathLst>
                <a:path extrusionOk="0" h="9525" w="13334">
                  <a:moveTo>
                    <a:pt x="0" y="0"/>
                  </a:moveTo>
                  <a:lnTo>
                    <a:pt x="13335" y="0"/>
                  </a:lnTo>
                </a:path>
              </a:pathLst>
            </a:custGeom>
            <a:noFill/>
            <a:ln cap="flat" cmpd="sng" w="254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5" name="Google Shape;985;p142"/>
            <p:cNvSpPr/>
            <p:nvPr/>
          </p:nvSpPr>
          <p:spPr>
            <a:xfrm>
              <a:off x="6559343" y="3151096"/>
              <a:ext cx="25079" cy="17915"/>
            </a:xfrm>
            <a:custGeom>
              <a:rect b="b" l="l" r="r" t="t"/>
              <a:pathLst>
                <a:path extrusionOk="0" h="9525" w="13334">
                  <a:moveTo>
                    <a:pt x="0" y="0"/>
                  </a:moveTo>
                  <a:lnTo>
                    <a:pt x="13335" y="0"/>
                  </a:lnTo>
                </a:path>
              </a:pathLst>
            </a:custGeom>
            <a:noFill/>
            <a:ln cap="flat" cmpd="sng" w="254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6" name="Google Shape;986;p142"/>
            <p:cNvSpPr/>
            <p:nvPr/>
          </p:nvSpPr>
          <p:spPr>
            <a:xfrm>
              <a:off x="6559343" y="3267544"/>
              <a:ext cx="25079" cy="17915"/>
            </a:xfrm>
            <a:custGeom>
              <a:rect b="b" l="l" r="r" t="t"/>
              <a:pathLst>
                <a:path extrusionOk="0" h="9525" w="13334">
                  <a:moveTo>
                    <a:pt x="0" y="0"/>
                  </a:moveTo>
                  <a:lnTo>
                    <a:pt x="13335" y="0"/>
                  </a:lnTo>
                </a:path>
              </a:pathLst>
            </a:custGeom>
            <a:noFill/>
            <a:ln cap="flat" cmpd="sng" w="2540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9" name="Google Shape;859;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7" name="Google Shape;987;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6" name="Google Shape;856;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540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89" name="Google Shape;989;p142"/>
          <p:cNvGrpSpPr/>
          <p:nvPr/>
        </p:nvGrpSpPr>
        <p:grpSpPr>
          <a:xfrm>
            <a:off x="9468572" y="1962651"/>
            <a:ext cx="575259" cy="771839"/>
            <a:chOff x="6413500" y="2882537"/>
            <a:chExt cx="380999" cy="511196"/>
          </a:xfrm>
        </p:grpSpPr>
        <p:sp>
          <p:nvSpPr>
            <p:cNvPr id="858" name="Google Shape;858;p142"/>
            <p:cNvSpPr/>
            <p:nvPr/>
          </p:nvSpPr>
          <p:spPr>
            <a:xfrm>
              <a:off x="6413500" y="2882537"/>
              <a:ext cx="380999" cy="511196"/>
            </a:xfrm>
            <a:prstGeom prst="roundRect">
              <a:avLst>
                <a:gd fmla="val 16667" name="adj"/>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90" name="Google Shape;990;p142"/>
            <p:cNvSpPr/>
            <p:nvPr/>
          </p:nvSpPr>
          <p:spPr>
            <a:xfrm>
              <a:off x="6465076" y="2950644"/>
              <a:ext cx="285750" cy="45719"/>
            </a:xfrm>
            <a:prstGeom prst="rect">
              <a:avLst/>
            </a:prstGeom>
            <a:noFill/>
            <a:ln cap="flat" cmpd="sng" w="222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91" name="Google Shape;991;p142"/>
            <p:cNvSpPr/>
            <p:nvPr/>
          </p:nvSpPr>
          <p:spPr>
            <a:xfrm>
              <a:off x="6465076" y="3203751"/>
              <a:ext cx="285750" cy="123834"/>
            </a:xfrm>
            <a:prstGeom prst="rect">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992" name="Google Shape;992;p142"/>
            <p:cNvCxnSpPr>
              <a:stCxn id="990" idx="1"/>
              <a:endCxn id="990" idx="3"/>
            </p:cNvCxnSpPr>
            <p:nvPr/>
          </p:nvCxnSpPr>
          <p:spPr>
            <a:xfrm>
              <a:off x="6465076" y="2973504"/>
              <a:ext cx="285600" cy="0"/>
            </a:xfrm>
            <a:prstGeom prst="straightConnector1">
              <a:avLst/>
            </a:prstGeom>
            <a:noFill/>
            <a:ln cap="rnd" cmpd="sng" w="22225">
              <a:solidFill>
                <a:schemeClr val="accent1"/>
              </a:solidFill>
              <a:prstDash val="dot"/>
              <a:miter lim="8000"/>
              <a:headEnd len="sm" w="sm" type="none"/>
              <a:tailEnd len="sm" w="sm" type="none"/>
            </a:ln>
          </p:spPr>
        </p:cxnSp>
      </p:grpSp>
      <p:sp>
        <p:nvSpPr>
          <p:cNvPr id="993" name="Google Shape;993;p142"/>
          <p:cNvSpPr txBox="1"/>
          <p:nvPr/>
        </p:nvSpPr>
        <p:spPr>
          <a:xfrm>
            <a:off x="9332223" y="2180946"/>
            <a:ext cx="84795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artel Sans"/>
                <a:ea typeface="Martel Sans"/>
                <a:cs typeface="Martel Sans"/>
                <a:sym typeface="Martel Sans"/>
              </a:rPr>
              <a:t>VM</a:t>
            </a:r>
            <a:endParaRPr b="1" i="0" sz="1400" u="none" cap="none" strike="noStrike">
              <a:solidFill>
                <a:schemeClr val="accent1"/>
              </a:solidFill>
              <a:latin typeface="Martel Sans"/>
              <a:ea typeface="Martel Sans"/>
              <a:cs typeface="Martel Sans"/>
              <a:sym typeface="Martel Sans"/>
            </a:endParaRPr>
          </a:p>
        </p:txBody>
      </p:sp>
      <p:cxnSp>
        <p:nvCxnSpPr>
          <p:cNvPr id="994" name="Google Shape;994;p142"/>
          <p:cNvCxnSpPr>
            <a:endCxn id="995" idx="0"/>
          </p:cNvCxnSpPr>
          <p:nvPr/>
        </p:nvCxnSpPr>
        <p:spPr>
          <a:xfrm>
            <a:off x="2755027" y="5251441"/>
            <a:ext cx="2700" cy="321600"/>
          </a:xfrm>
          <a:prstGeom prst="straightConnector1">
            <a:avLst/>
          </a:prstGeom>
          <a:noFill/>
          <a:ln cap="flat" cmpd="sng" w="15875">
            <a:solidFill>
              <a:srgbClr val="FF0000"/>
            </a:solidFill>
            <a:prstDash val="solid"/>
            <a:miter lim="8000"/>
            <a:headEnd len="sm" w="sm" type="none"/>
            <a:tailEnd len="sm" w="sm" type="none"/>
          </a:ln>
        </p:spPr>
      </p:cxnSp>
      <p:cxnSp>
        <p:nvCxnSpPr>
          <p:cNvPr id="996" name="Google Shape;996;p142"/>
          <p:cNvCxnSpPr>
            <a:stCxn id="997" idx="2"/>
            <a:endCxn id="995" idx="1"/>
          </p:cNvCxnSpPr>
          <p:nvPr/>
        </p:nvCxnSpPr>
        <p:spPr>
          <a:xfrm>
            <a:off x="1187001" y="5384598"/>
            <a:ext cx="867600" cy="439500"/>
          </a:xfrm>
          <a:prstGeom prst="straightConnector1">
            <a:avLst/>
          </a:prstGeom>
          <a:noFill/>
          <a:ln cap="flat" cmpd="sng" w="15875">
            <a:solidFill>
              <a:schemeClr val="accent2"/>
            </a:solidFill>
            <a:prstDash val="solid"/>
            <a:miter lim="8000"/>
            <a:headEnd len="sm" w="sm" type="none"/>
            <a:tailEnd len="sm" w="sm" type="none"/>
          </a:ln>
        </p:spPr>
      </p:cxnSp>
      <p:cxnSp>
        <p:nvCxnSpPr>
          <p:cNvPr id="998" name="Google Shape;998;p142"/>
          <p:cNvCxnSpPr>
            <a:stCxn id="999" idx="2"/>
            <a:endCxn id="995" idx="3"/>
          </p:cNvCxnSpPr>
          <p:nvPr/>
        </p:nvCxnSpPr>
        <p:spPr>
          <a:xfrm flipH="1">
            <a:off x="3460855" y="5388220"/>
            <a:ext cx="852900" cy="435900"/>
          </a:xfrm>
          <a:prstGeom prst="straightConnector1">
            <a:avLst/>
          </a:prstGeom>
          <a:noFill/>
          <a:ln cap="flat" cmpd="sng" w="15875">
            <a:solidFill>
              <a:srgbClr val="FF0000"/>
            </a:solidFill>
            <a:prstDash val="solid"/>
            <a:miter lim="8000"/>
            <a:headEnd len="sm" w="sm" type="none"/>
            <a:tailEnd len="sm" w="sm" type="none"/>
          </a:ln>
        </p:spPr>
      </p:cxnSp>
      <p:grpSp>
        <p:nvGrpSpPr>
          <p:cNvPr id="1000" name="Google Shape;1000;p142"/>
          <p:cNvGrpSpPr/>
          <p:nvPr/>
        </p:nvGrpSpPr>
        <p:grpSpPr>
          <a:xfrm>
            <a:off x="899372" y="1979665"/>
            <a:ext cx="575259" cy="771839"/>
            <a:chOff x="6413500" y="2882537"/>
            <a:chExt cx="380999" cy="511196"/>
          </a:xfrm>
        </p:grpSpPr>
        <p:sp>
          <p:nvSpPr>
            <p:cNvPr id="1001" name="Google Shape;1001;p142"/>
            <p:cNvSpPr/>
            <p:nvPr/>
          </p:nvSpPr>
          <p:spPr>
            <a:xfrm>
              <a:off x="6413500" y="2882537"/>
              <a:ext cx="380999" cy="511196"/>
            </a:xfrm>
            <a:prstGeom prst="roundRect">
              <a:avLst>
                <a:gd fmla="val 16667" name="adj"/>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2" name="Google Shape;1002;p142"/>
            <p:cNvSpPr/>
            <p:nvPr/>
          </p:nvSpPr>
          <p:spPr>
            <a:xfrm>
              <a:off x="6465076" y="2950644"/>
              <a:ext cx="285750" cy="45719"/>
            </a:xfrm>
            <a:prstGeom prst="rect">
              <a:avLst/>
            </a:prstGeom>
            <a:noFill/>
            <a:ln cap="flat" cmpd="sng" w="222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3" name="Google Shape;1003;p142"/>
            <p:cNvSpPr/>
            <p:nvPr/>
          </p:nvSpPr>
          <p:spPr>
            <a:xfrm>
              <a:off x="6465076" y="3203751"/>
              <a:ext cx="285750" cy="123834"/>
            </a:xfrm>
            <a:prstGeom prst="rect">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004" name="Google Shape;1004;p142"/>
            <p:cNvCxnSpPr>
              <a:stCxn id="1002" idx="1"/>
              <a:endCxn id="1002" idx="3"/>
            </p:cNvCxnSpPr>
            <p:nvPr/>
          </p:nvCxnSpPr>
          <p:spPr>
            <a:xfrm>
              <a:off x="6465076" y="2973504"/>
              <a:ext cx="285900" cy="0"/>
            </a:xfrm>
            <a:prstGeom prst="straightConnector1">
              <a:avLst/>
            </a:prstGeom>
            <a:noFill/>
            <a:ln cap="rnd" cmpd="sng" w="22225">
              <a:solidFill>
                <a:schemeClr val="accent1"/>
              </a:solidFill>
              <a:prstDash val="dot"/>
              <a:miter lim="8000"/>
              <a:headEnd len="sm" w="sm" type="none"/>
              <a:tailEnd len="sm" w="sm" type="none"/>
            </a:ln>
          </p:spPr>
        </p:cxnSp>
      </p:grpSp>
      <p:sp>
        <p:nvSpPr>
          <p:cNvPr id="1005" name="Google Shape;1005;p142"/>
          <p:cNvSpPr txBox="1"/>
          <p:nvPr/>
        </p:nvSpPr>
        <p:spPr>
          <a:xfrm>
            <a:off x="763023" y="2197960"/>
            <a:ext cx="84795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artel Sans"/>
                <a:ea typeface="Martel Sans"/>
                <a:cs typeface="Martel Sans"/>
                <a:sym typeface="Martel Sans"/>
              </a:rPr>
              <a:t>VM</a:t>
            </a:r>
            <a:endParaRPr b="1" i="0" sz="1400" u="none" cap="none" strike="noStrike">
              <a:solidFill>
                <a:schemeClr val="accent1"/>
              </a:solidFill>
              <a:latin typeface="Martel Sans"/>
              <a:ea typeface="Martel Sans"/>
              <a:cs typeface="Martel Sans"/>
              <a:sym typeface="Martel Sans"/>
            </a:endParaRPr>
          </a:p>
        </p:txBody>
      </p:sp>
      <p:sp>
        <p:nvSpPr>
          <p:cNvPr id="1006" name="Google Shape;1006;p142"/>
          <p:cNvSpPr/>
          <p:nvPr/>
        </p:nvSpPr>
        <p:spPr>
          <a:xfrm>
            <a:off x="859680" y="5105002"/>
            <a:ext cx="654643" cy="26161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97" name="Google Shape;997;p142"/>
          <p:cNvSpPr txBox="1"/>
          <p:nvPr/>
        </p:nvSpPr>
        <p:spPr>
          <a:xfrm>
            <a:off x="859680" y="5122988"/>
            <a:ext cx="654642"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NIC</a:t>
            </a:r>
            <a:endParaRPr b="0" i="0" sz="1100" u="none" cap="none" strike="noStrike">
              <a:solidFill>
                <a:schemeClr val="lt1"/>
              </a:solidFill>
              <a:latin typeface="Martel Sans"/>
              <a:ea typeface="Martel Sans"/>
              <a:cs typeface="Martel Sans"/>
              <a:sym typeface="Martel Sans"/>
            </a:endParaRPr>
          </a:p>
        </p:txBody>
      </p:sp>
      <p:cxnSp>
        <p:nvCxnSpPr>
          <p:cNvPr id="1007" name="Google Shape;1007;p142"/>
          <p:cNvCxnSpPr/>
          <p:nvPr/>
        </p:nvCxnSpPr>
        <p:spPr>
          <a:xfrm flipH="1">
            <a:off x="2754823" y="4709721"/>
            <a:ext cx="5809" cy="413028"/>
          </a:xfrm>
          <a:prstGeom prst="straightConnector1">
            <a:avLst/>
          </a:prstGeom>
          <a:noFill/>
          <a:ln cap="flat" cmpd="sng" w="15875">
            <a:solidFill>
              <a:srgbClr val="FF0000"/>
            </a:solidFill>
            <a:prstDash val="solid"/>
            <a:miter lim="8000"/>
            <a:headEnd len="sm" w="sm" type="none"/>
            <a:tailEnd len="sm" w="sm" type="none"/>
          </a:ln>
        </p:spPr>
      </p:cxnSp>
      <p:cxnSp>
        <p:nvCxnSpPr>
          <p:cNvPr id="1008" name="Google Shape;1008;p142"/>
          <p:cNvCxnSpPr/>
          <p:nvPr/>
        </p:nvCxnSpPr>
        <p:spPr>
          <a:xfrm>
            <a:off x="2124989" y="3129311"/>
            <a:ext cx="0" cy="1106002"/>
          </a:xfrm>
          <a:prstGeom prst="straightConnector1">
            <a:avLst/>
          </a:prstGeom>
          <a:noFill/>
          <a:ln cap="flat" cmpd="sng" w="15875">
            <a:solidFill>
              <a:srgbClr val="FF0000"/>
            </a:solidFill>
            <a:prstDash val="solid"/>
            <a:miter lim="8000"/>
            <a:headEnd len="sm" w="sm" type="none"/>
            <a:tailEnd len="sm" w="sm" type="none"/>
          </a:ln>
        </p:spPr>
      </p:cxnSp>
      <p:cxnSp>
        <p:nvCxnSpPr>
          <p:cNvPr id="1009" name="Google Shape;1009;p142"/>
          <p:cNvCxnSpPr/>
          <p:nvPr/>
        </p:nvCxnSpPr>
        <p:spPr>
          <a:xfrm>
            <a:off x="4311080" y="4825854"/>
            <a:ext cx="0" cy="282770"/>
          </a:xfrm>
          <a:prstGeom prst="straightConnector1">
            <a:avLst/>
          </a:prstGeom>
          <a:noFill/>
          <a:ln cap="flat" cmpd="sng" w="15875">
            <a:solidFill>
              <a:srgbClr val="FF0000"/>
            </a:solidFill>
            <a:prstDash val="solid"/>
            <a:miter lim="8000"/>
            <a:headEnd len="sm" w="sm" type="none"/>
            <a:tailEnd len="sm" w="sm" type="none"/>
          </a:ln>
        </p:spPr>
      </p:cxnSp>
      <p:cxnSp>
        <p:nvCxnSpPr>
          <p:cNvPr id="1010" name="Google Shape;1010;p142"/>
          <p:cNvCxnSpPr/>
          <p:nvPr/>
        </p:nvCxnSpPr>
        <p:spPr>
          <a:xfrm>
            <a:off x="4310975" y="3836688"/>
            <a:ext cx="210" cy="266654"/>
          </a:xfrm>
          <a:prstGeom prst="straightConnector1">
            <a:avLst/>
          </a:prstGeom>
          <a:noFill/>
          <a:ln cap="flat" cmpd="sng" w="15875">
            <a:solidFill>
              <a:srgbClr val="FF0000"/>
            </a:solidFill>
            <a:prstDash val="solid"/>
            <a:miter lim="8000"/>
            <a:headEnd len="sm" w="sm" type="none"/>
            <a:tailEnd len="sm" w="sm" type="none"/>
          </a:ln>
        </p:spPr>
      </p:cxnSp>
      <p:cxnSp>
        <p:nvCxnSpPr>
          <p:cNvPr id="1011" name="Google Shape;1011;p142"/>
          <p:cNvCxnSpPr/>
          <p:nvPr/>
        </p:nvCxnSpPr>
        <p:spPr>
          <a:xfrm>
            <a:off x="4311080" y="2750420"/>
            <a:ext cx="1" cy="236187"/>
          </a:xfrm>
          <a:prstGeom prst="straightConnector1">
            <a:avLst/>
          </a:prstGeom>
          <a:noFill/>
          <a:ln cap="flat" cmpd="sng" w="15875">
            <a:solidFill>
              <a:srgbClr val="FF0000"/>
            </a:solidFill>
            <a:prstDash val="solid"/>
            <a:miter lim="8000"/>
            <a:headEnd len="sm" w="sm" type="none"/>
            <a:tailEnd len="sm" w="sm" type="none"/>
          </a:ln>
        </p:spPr>
      </p:cxnSp>
      <p:sp>
        <p:nvSpPr>
          <p:cNvPr id="1012" name="Google Shape;1012;p142"/>
          <p:cNvSpPr/>
          <p:nvPr/>
        </p:nvSpPr>
        <p:spPr>
          <a:xfrm>
            <a:off x="2430406" y="5104763"/>
            <a:ext cx="654643" cy="26161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13" name="Google Shape;1013;p142"/>
          <p:cNvSpPr txBox="1"/>
          <p:nvPr/>
        </p:nvSpPr>
        <p:spPr>
          <a:xfrm>
            <a:off x="2430406" y="5122749"/>
            <a:ext cx="654642"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NIC</a:t>
            </a:r>
            <a:endParaRPr b="0" i="0" sz="1100" u="none" cap="none" strike="noStrike">
              <a:solidFill>
                <a:schemeClr val="lt1"/>
              </a:solidFill>
              <a:latin typeface="Martel Sans"/>
              <a:ea typeface="Martel Sans"/>
              <a:cs typeface="Martel Sans"/>
              <a:sym typeface="Martel Sans"/>
            </a:endParaRPr>
          </a:p>
        </p:txBody>
      </p:sp>
      <p:sp>
        <p:nvSpPr>
          <p:cNvPr id="1014" name="Google Shape;1014;p142"/>
          <p:cNvSpPr/>
          <p:nvPr/>
        </p:nvSpPr>
        <p:spPr>
          <a:xfrm>
            <a:off x="3986434" y="5108624"/>
            <a:ext cx="654643" cy="26161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99" name="Google Shape;999;p142"/>
          <p:cNvSpPr txBox="1"/>
          <p:nvPr/>
        </p:nvSpPr>
        <p:spPr>
          <a:xfrm>
            <a:off x="3986434" y="5126610"/>
            <a:ext cx="654642"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NIC</a:t>
            </a:r>
            <a:endParaRPr b="0" i="0" sz="1100" u="none" cap="none" strike="noStrike">
              <a:solidFill>
                <a:schemeClr val="lt1"/>
              </a:solidFill>
              <a:latin typeface="Martel Sans"/>
              <a:ea typeface="Martel Sans"/>
              <a:cs typeface="Martel Sans"/>
              <a:sym typeface="Martel Sans"/>
            </a:endParaRPr>
          </a:p>
        </p:txBody>
      </p:sp>
      <p:grpSp>
        <p:nvGrpSpPr>
          <p:cNvPr id="1015" name="Google Shape;1015;p142"/>
          <p:cNvGrpSpPr/>
          <p:nvPr/>
        </p:nvGrpSpPr>
        <p:grpSpPr>
          <a:xfrm>
            <a:off x="2023129" y="4103343"/>
            <a:ext cx="1469197" cy="722512"/>
            <a:chOff x="6723272" y="-392980"/>
            <a:chExt cx="2938398" cy="1445026"/>
          </a:xfrm>
        </p:grpSpPr>
        <p:sp>
          <p:nvSpPr>
            <p:cNvPr id="1016" name="Google Shape;1016;p142"/>
            <p:cNvSpPr/>
            <p:nvPr/>
          </p:nvSpPr>
          <p:spPr>
            <a:xfrm>
              <a:off x="6723272" y="-392980"/>
              <a:ext cx="2938398" cy="144502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017" name="Google Shape;1017;p142"/>
            <p:cNvGrpSpPr/>
            <p:nvPr/>
          </p:nvGrpSpPr>
          <p:grpSpPr>
            <a:xfrm>
              <a:off x="8952988" y="187788"/>
              <a:ext cx="576623" cy="790339"/>
              <a:chOff x="6689453" y="4387065"/>
              <a:chExt cx="698763" cy="957749"/>
            </a:xfrm>
          </p:grpSpPr>
          <p:grpSp>
            <p:nvGrpSpPr>
              <p:cNvPr id="1018" name="Google Shape;1018;p142"/>
              <p:cNvGrpSpPr/>
              <p:nvPr/>
            </p:nvGrpSpPr>
            <p:grpSpPr>
              <a:xfrm>
                <a:off x="6689453" y="4387065"/>
                <a:ext cx="698763" cy="957749"/>
                <a:chOff x="6689453" y="4387066"/>
                <a:chExt cx="319791" cy="438317"/>
              </a:xfrm>
            </p:grpSpPr>
            <p:sp>
              <p:nvSpPr>
                <p:cNvPr id="1019" name="Google Shape;1019;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20" name="Google Shape;1020;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21" name="Google Shape;1021;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22" name="Google Shape;1022;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23" name="Google Shape;1023;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024" name="Google Shape;1024;p142"/>
            <p:cNvGrpSpPr/>
            <p:nvPr/>
          </p:nvGrpSpPr>
          <p:grpSpPr>
            <a:xfrm>
              <a:off x="8248067" y="192202"/>
              <a:ext cx="576623" cy="790339"/>
              <a:chOff x="6689453" y="4387065"/>
              <a:chExt cx="698763" cy="957749"/>
            </a:xfrm>
          </p:grpSpPr>
          <p:grpSp>
            <p:nvGrpSpPr>
              <p:cNvPr id="1025" name="Google Shape;1025;p142"/>
              <p:cNvGrpSpPr/>
              <p:nvPr/>
            </p:nvGrpSpPr>
            <p:grpSpPr>
              <a:xfrm>
                <a:off x="6689453" y="4387065"/>
                <a:ext cx="698763" cy="957749"/>
                <a:chOff x="6689453" y="4387066"/>
                <a:chExt cx="319791" cy="438317"/>
              </a:xfrm>
            </p:grpSpPr>
            <p:sp>
              <p:nvSpPr>
                <p:cNvPr id="1026" name="Google Shape;1026;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27" name="Google Shape;1027;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28" name="Google Shape;1028;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29" name="Google Shape;1029;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0" name="Google Shape;1030;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031" name="Google Shape;1031;p142"/>
            <p:cNvGrpSpPr/>
            <p:nvPr/>
          </p:nvGrpSpPr>
          <p:grpSpPr>
            <a:xfrm>
              <a:off x="7543146" y="189189"/>
              <a:ext cx="576623" cy="790339"/>
              <a:chOff x="6689453" y="4387065"/>
              <a:chExt cx="698763" cy="957749"/>
            </a:xfrm>
          </p:grpSpPr>
          <p:grpSp>
            <p:nvGrpSpPr>
              <p:cNvPr id="1032" name="Google Shape;1032;p142"/>
              <p:cNvGrpSpPr/>
              <p:nvPr/>
            </p:nvGrpSpPr>
            <p:grpSpPr>
              <a:xfrm>
                <a:off x="6689453" y="4387065"/>
                <a:ext cx="698763" cy="957749"/>
                <a:chOff x="6689453" y="4387066"/>
                <a:chExt cx="319791" cy="438317"/>
              </a:xfrm>
            </p:grpSpPr>
            <p:sp>
              <p:nvSpPr>
                <p:cNvPr id="1033" name="Google Shape;1033;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4" name="Google Shape;1034;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5" name="Google Shape;1035;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36" name="Google Shape;1036;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7" name="Google Shape;1037;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038" name="Google Shape;1038;p142"/>
            <p:cNvGrpSpPr/>
            <p:nvPr/>
          </p:nvGrpSpPr>
          <p:grpSpPr>
            <a:xfrm>
              <a:off x="6838225" y="190285"/>
              <a:ext cx="576623" cy="790339"/>
              <a:chOff x="6689453" y="4387065"/>
              <a:chExt cx="698763" cy="957749"/>
            </a:xfrm>
          </p:grpSpPr>
          <p:grpSp>
            <p:nvGrpSpPr>
              <p:cNvPr id="1039" name="Google Shape;1039;p142"/>
              <p:cNvGrpSpPr/>
              <p:nvPr/>
            </p:nvGrpSpPr>
            <p:grpSpPr>
              <a:xfrm>
                <a:off x="6689453" y="4387065"/>
                <a:ext cx="698763" cy="957749"/>
                <a:chOff x="6689453" y="4387066"/>
                <a:chExt cx="319791" cy="438317"/>
              </a:xfrm>
            </p:grpSpPr>
            <p:sp>
              <p:nvSpPr>
                <p:cNvPr id="1040" name="Google Shape;1040;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41" name="Google Shape;1041;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42" name="Google Shape;1042;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43" name="Google Shape;1043;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44" name="Google Shape;1044;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grpSp>
        <p:nvGrpSpPr>
          <p:cNvPr id="1045" name="Google Shape;1045;p142"/>
          <p:cNvGrpSpPr/>
          <p:nvPr/>
        </p:nvGrpSpPr>
        <p:grpSpPr>
          <a:xfrm>
            <a:off x="3579157" y="4103342"/>
            <a:ext cx="1469197" cy="722512"/>
            <a:chOff x="6723272" y="-392982"/>
            <a:chExt cx="2938398" cy="1445026"/>
          </a:xfrm>
        </p:grpSpPr>
        <p:sp>
          <p:nvSpPr>
            <p:cNvPr id="1046" name="Google Shape;1046;p142"/>
            <p:cNvSpPr/>
            <p:nvPr/>
          </p:nvSpPr>
          <p:spPr>
            <a:xfrm>
              <a:off x="6723272" y="-392982"/>
              <a:ext cx="2938398" cy="144502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047" name="Google Shape;1047;p142"/>
            <p:cNvGrpSpPr/>
            <p:nvPr/>
          </p:nvGrpSpPr>
          <p:grpSpPr>
            <a:xfrm>
              <a:off x="8952988" y="187788"/>
              <a:ext cx="576623" cy="790339"/>
              <a:chOff x="6689453" y="4387065"/>
              <a:chExt cx="698763" cy="957749"/>
            </a:xfrm>
          </p:grpSpPr>
          <p:grpSp>
            <p:nvGrpSpPr>
              <p:cNvPr id="1048" name="Google Shape;1048;p142"/>
              <p:cNvGrpSpPr/>
              <p:nvPr/>
            </p:nvGrpSpPr>
            <p:grpSpPr>
              <a:xfrm>
                <a:off x="6689453" y="4387065"/>
                <a:ext cx="698763" cy="957749"/>
                <a:chOff x="6689453" y="4387066"/>
                <a:chExt cx="319791" cy="438317"/>
              </a:xfrm>
            </p:grpSpPr>
            <p:sp>
              <p:nvSpPr>
                <p:cNvPr id="1049" name="Google Shape;1049;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0" name="Google Shape;1050;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1" name="Google Shape;1051;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52" name="Google Shape;1052;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3" name="Google Shape;1053;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054" name="Google Shape;1054;p142"/>
            <p:cNvGrpSpPr/>
            <p:nvPr/>
          </p:nvGrpSpPr>
          <p:grpSpPr>
            <a:xfrm>
              <a:off x="8248067" y="192202"/>
              <a:ext cx="576623" cy="790339"/>
              <a:chOff x="6689453" y="4387065"/>
              <a:chExt cx="698763" cy="957749"/>
            </a:xfrm>
          </p:grpSpPr>
          <p:grpSp>
            <p:nvGrpSpPr>
              <p:cNvPr id="1055" name="Google Shape;1055;p142"/>
              <p:cNvGrpSpPr/>
              <p:nvPr/>
            </p:nvGrpSpPr>
            <p:grpSpPr>
              <a:xfrm>
                <a:off x="6689453" y="4387065"/>
                <a:ext cx="698763" cy="957749"/>
                <a:chOff x="6689453" y="4387066"/>
                <a:chExt cx="319791" cy="438317"/>
              </a:xfrm>
            </p:grpSpPr>
            <p:sp>
              <p:nvSpPr>
                <p:cNvPr id="1056" name="Google Shape;1056;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7" name="Google Shape;1057;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8" name="Google Shape;1058;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59" name="Google Shape;1059;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0" name="Google Shape;1060;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061" name="Google Shape;1061;p142"/>
            <p:cNvGrpSpPr/>
            <p:nvPr/>
          </p:nvGrpSpPr>
          <p:grpSpPr>
            <a:xfrm>
              <a:off x="7543146" y="189189"/>
              <a:ext cx="576623" cy="790339"/>
              <a:chOff x="6689453" y="4387065"/>
              <a:chExt cx="698763" cy="957749"/>
            </a:xfrm>
          </p:grpSpPr>
          <p:grpSp>
            <p:nvGrpSpPr>
              <p:cNvPr id="1062" name="Google Shape;1062;p142"/>
              <p:cNvGrpSpPr/>
              <p:nvPr/>
            </p:nvGrpSpPr>
            <p:grpSpPr>
              <a:xfrm>
                <a:off x="6689453" y="4387065"/>
                <a:ext cx="698763" cy="957749"/>
                <a:chOff x="6689453" y="4387066"/>
                <a:chExt cx="319791" cy="438317"/>
              </a:xfrm>
            </p:grpSpPr>
            <p:sp>
              <p:nvSpPr>
                <p:cNvPr id="1063" name="Google Shape;1063;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4" name="Google Shape;1064;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5" name="Google Shape;1065;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66" name="Google Shape;1066;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7" name="Google Shape;1067;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068" name="Google Shape;1068;p142"/>
            <p:cNvGrpSpPr/>
            <p:nvPr/>
          </p:nvGrpSpPr>
          <p:grpSpPr>
            <a:xfrm>
              <a:off x="6838225" y="190285"/>
              <a:ext cx="576623" cy="790339"/>
              <a:chOff x="6689453" y="4387065"/>
              <a:chExt cx="698763" cy="957749"/>
            </a:xfrm>
          </p:grpSpPr>
          <p:grpSp>
            <p:nvGrpSpPr>
              <p:cNvPr id="1069" name="Google Shape;1069;p142"/>
              <p:cNvGrpSpPr/>
              <p:nvPr/>
            </p:nvGrpSpPr>
            <p:grpSpPr>
              <a:xfrm>
                <a:off x="6689453" y="4387065"/>
                <a:ext cx="698763" cy="957749"/>
                <a:chOff x="6689453" y="4387066"/>
                <a:chExt cx="319791" cy="438317"/>
              </a:xfrm>
            </p:grpSpPr>
            <p:sp>
              <p:nvSpPr>
                <p:cNvPr id="1070" name="Google Shape;1070;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71" name="Google Shape;1071;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72" name="Google Shape;1072;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73" name="Google Shape;1073;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74" name="Google Shape;1074;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grpSp>
        <p:nvGrpSpPr>
          <p:cNvPr id="1075" name="Google Shape;1075;p142"/>
          <p:cNvGrpSpPr/>
          <p:nvPr/>
        </p:nvGrpSpPr>
        <p:grpSpPr>
          <a:xfrm>
            <a:off x="452403" y="4103342"/>
            <a:ext cx="1469197" cy="722512"/>
            <a:chOff x="6723272" y="-392982"/>
            <a:chExt cx="2938398" cy="1445026"/>
          </a:xfrm>
        </p:grpSpPr>
        <p:sp>
          <p:nvSpPr>
            <p:cNvPr id="1076" name="Google Shape;1076;p142"/>
            <p:cNvSpPr/>
            <p:nvPr/>
          </p:nvSpPr>
          <p:spPr>
            <a:xfrm>
              <a:off x="6723272" y="-392982"/>
              <a:ext cx="2938398" cy="144502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077" name="Google Shape;1077;p142"/>
            <p:cNvGrpSpPr/>
            <p:nvPr/>
          </p:nvGrpSpPr>
          <p:grpSpPr>
            <a:xfrm>
              <a:off x="8952988" y="187788"/>
              <a:ext cx="576623" cy="790339"/>
              <a:chOff x="6689453" y="4387065"/>
              <a:chExt cx="698763" cy="957749"/>
            </a:xfrm>
          </p:grpSpPr>
          <p:grpSp>
            <p:nvGrpSpPr>
              <p:cNvPr id="1078" name="Google Shape;1078;p142"/>
              <p:cNvGrpSpPr/>
              <p:nvPr/>
            </p:nvGrpSpPr>
            <p:grpSpPr>
              <a:xfrm>
                <a:off x="6689453" y="4387065"/>
                <a:ext cx="698763" cy="957749"/>
                <a:chOff x="6689453" y="4387066"/>
                <a:chExt cx="319791" cy="438317"/>
              </a:xfrm>
            </p:grpSpPr>
            <p:sp>
              <p:nvSpPr>
                <p:cNvPr id="1079" name="Google Shape;1079;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80" name="Google Shape;1080;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81" name="Google Shape;1081;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82" name="Google Shape;1082;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83" name="Google Shape;1083;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084" name="Google Shape;1084;p142"/>
            <p:cNvGrpSpPr/>
            <p:nvPr/>
          </p:nvGrpSpPr>
          <p:grpSpPr>
            <a:xfrm>
              <a:off x="8248067" y="192202"/>
              <a:ext cx="576623" cy="790339"/>
              <a:chOff x="6689453" y="4387065"/>
              <a:chExt cx="698763" cy="957749"/>
            </a:xfrm>
          </p:grpSpPr>
          <p:grpSp>
            <p:nvGrpSpPr>
              <p:cNvPr id="1085" name="Google Shape;1085;p142"/>
              <p:cNvGrpSpPr/>
              <p:nvPr/>
            </p:nvGrpSpPr>
            <p:grpSpPr>
              <a:xfrm>
                <a:off x="6689453" y="4387065"/>
                <a:ext cx="698763" cy="957749"/>
                <a:chOff x="6689453" y="4387066"/>
                <a:chExt cx="319791" cy="438317"/>
              </a:xfrm>
            </p:grpSpPr>
            <p:sp>
              <p:nvSpPr>
                <p:cNvPr id="1086" name="Google Shape;1086;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87" name="Google Shape;1087;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88" name="Google Shape;1088;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89" name="Google Shape;1089;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90" name="Google Shape;1090;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091" name="Google Shape;1091;p142"/>
            <p:cNvGrpSpPr/>
            <p:nvPr/>
          </p:nvGrpSpPr>
          <p:grpSpPr>
            <a:xfrm>
              <a:off x="7543146" y="189189"/>
              <a:ext cx="576623" cy="790339"/>
              <a:chOff x="6689453" y="4387065"/>
              <a:chExt cx="698763" cy="957749"/>
            </a:xfrm>
          </p:grpSpPr>
          <p:grpSp>
            <p:nvGrpSpPr>
              <p:cNvPr id="1092" name="Google Shape;1092;p142"/>
              <p:cNvGrpSpPr/>
              <p:nvPr/>
            </p:nvGrpSpPr>
            <p:grpSpPr>
              <a:xfrm>
                <a:off x="6689453" y="4387065"/>
                <a:ext cx="698763" cy="957749"/>
                <a:chOff x="6689453" y="4387066"/>
                <a:chExt cx="319791" cy="438317"/>
              </a:xfrm>
            </p:grpSpPr>
            <p:sp>
              <p:nvSpPr>
                <p:cNvPr id="1093" name="Google Shape;1093;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94" name="Google Shape;1094;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95" name="Google Shape;1095;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96" name="Google Shape;1096;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97" name="Google Shape;1097;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098" name="Google Shape;1098;p142"/>
            <p:cNvGrpSpPr/>
            <p:nvPr/>
          </p:nvGrpSpPr>
          <p:grpSpPr>
            <a:xfrm>
              <a:off x="6838225" y="190285"/>
              <a:ext cx="576623" cy="790339"/>
              <a:chOff x="6689453" y="4387065"/>
              <a:chExt cx="698763" cy="957749"/>
            </a:xfrm>
          </p:grpSpPr>
          <p:grpSp>
            <p:nvGrpSpPr>
              <p:cNvPr id="1099" name="Google Shape;1099;p142"/>
              <p:cNvGrpSpPr/>
              <p:nvPr/>
            </p:nvGrpSpPr>
            <p:grpSpPr>
              <a:xfrm>
                <a:off x="6689453" y="4387065"/>
                <a:ext cx="698763" cy="957749"/>
                <a:chOff x="6689453" y="4387066"/>
                <a:chExt cx="319791" cy="438317"/>
              </a:xfrm>
            </p:grpSpPr>
            <p:sp>
              <p:nvSpPr>
                <p:cNvPr id="1100" name="Google Shape;1100;p142"/>
                <p:cNvSpPr/>
                <p:nvPr/>
              </p:nvSpPr>
              <p:spPr>
                <a:xfrm>
                  <a:off x="6689453" y="4387066"/>
                  <a:ext cx="319791" cy="438317"/>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01" name="Google Shape;1101;p142"/>
                <p:cNvSpPr/>
                <p:nvPr/>
              </p:nvSpPr>
              <p:spPr>
                <a:xfrm>
                  <a:off x="6722525" y="4425359"/>
                  <a:ext cx="255119" cy="252846"/>
                </a:xfrm>
                <a:prstGeom prst="ellipse">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02" name="Google Shape;1102;p142"/>
                <p:cNvSpPr/>
                <p:nvPr/>
              </p:nvSpPr>
              <p:spPr>
                <a:xfrm>
                  <a:off x="6807314" y="4511868"/>
                  <a:ext cx="85540" cy="8477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103" name="Google Shape;1103;p142"/>
              <p:cNvSpPr/>
              <p:nvPr/>
            </p:nvSpPr>
            <p:spPr>
              <a:xfrm>
                <a:off x="6770487" y="5102318"/>
                <a:ext cx="144948" cy="14365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04" name="Google Shape;1104;p142"/>
              <p:cNvSpPr/>
              <p:nvPr/>
            </p:nvSpPr>
            <p:spPr>
              <a:xfrm>
                <a:off x="6781756" y="4895117"/>
                <a:ext cx="198922" cy="313630"/>
              </a:xfrm>
              <a:custGeom>
                <a:rect b="b" l="l" r="r" t="t"/>
                <a:pathLst>
                  <a:path extrusionOk="0" h="204221" w="129528">
                    <a:moveTo>
                      <a:pt x="0" y="156820"/>
                    </a:moveTo>
                    <a:lnTo>
                      <a:pt x="129528" y="0"/>
                    </a:lnTo>
                    <a:lnTo>
                      <a:pt x="81093" y="204221"/>
                    </a:lnTo>
                    <a:lnTo>
                      <a:pt x="0" y="15682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grpSp>
        <p:nvGrpSpPr>
          <p:cNvPr id="1105" name="Google Shape;1105;p142"/>
          <p:cNvGrpSpPr/>
          <p:nvPr/>
        </p:nvGrpSpPr>
        <p:grpSpPr>
          <a:xfrm>
            <a:off x="2054581" y="5573041"/>
            <a:ext cx="1406292" cy="502297"/>
            <a:chOff x="4506778" y="3352169"/>
            <a:chExt cx="861568" cy="307733"/>
          </a:xfrm>
        </p:grpSpPr>
        <p:grpSp>
          <p:nvGrpSpPr>
            <p:cNvPr id="1106" name="Google Shape;1106;p142"/>
            <p:cNvGrpSpPr/>
            <p:nvPr/>
          </p:nvGrpSpPr>
          <p:grpSpPr>
            <a:xfrm>
              <a:off x="4506778" y="3352169"/>
              <a:ext cx="861568" cy="307733"/>
              <a:chOff x="4494682" y="3031669"/>
              <a:chExt cx="861568" cy="307733"/>
            </a:xfrm>
          </p:grpSpPr>
          <p:sp>
            <p:nvSpPr>
              <p:cNvPr id="995" name="Google Shape;995;p142"/>
              <p:cNvSpPr/>
              <p:nvPr/>
            </p:nvSpPr>
            <p:spPr>
              <a:xfrm>
                <a:off x="4494682" y="3031669"/>
                <a:ext cx="861568" cy="307733"/>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07" name="Google Shape;1107;p142"/>
              <p:cNvSpPr/>
              <p:nvPr/>
            </p:nvSpPr>
            <p:spPr>
              <a:xfrm>
                <a:off x="5232674" y="3167039"/>
                <a:ext cx="45719" cy="45719"/>
              </a:xfrm>
              <a:prstGeom prst="ellipse">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108" name="Google Shape;1108;p142"/>
            <p:cNvGrpSpPr/>
            <p:nvPr/>
          </p:nvGrpSpPr>
          <p:grpSpPr>
            <a:xfrm>
              <a:off x="4591029" y="3441820"/>
              <a:ext cx="375040" cy="129530"/>
              <a:chOff x="4591029" y="3441820"/>
              <a:chExt cx="375040" cy="129530"/>
            </a:xfrm>
          </p:grpSpPr>
          <p:grpSp>
            <p:nvGrpSpPr>
              <p:cNvPr id="1109" name="Google Shape;1109;p142"/>
              <p:cNvGrpSpPr/>
              <p:nvPr/>
            </p:nvGrpSpPr>
            <p:grpSpPr>
              <a:xfrm>
                <a:off x="4591029" y="3441820"/>
                <a:ext cx="45719" cy="128246"/>
                <a:chOff x="4591029" y="3441820"/>
                <a:chExt cx="45719" cy="128246"/>
              </a:xfrm>
            </p:grpSpPr>
            <p:sp>
              <p:nvSpPr>
                <p:cNvPr id="1110" name="Google Shape;1110;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11" name="Google Shape;1111;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112" name="Google Shape;1112;p142"/>
              <p:cNvGrpSpPr/>
              <p:nvPr/>
            </p:nvGrpSpPr>
            <p:grpSpPr>
              <a:xfrm>
                <a:off x="4673359" y="3441820"/>
                <a:ext cx="45719" cy="128246"/>
                <a:chOff x="4591029" y="3441820"/>
                <a:chExt cx="45719" cy="128246"/>
              </a:xfrm>
            </p:grpSpPr>
            <p:sp>
              <p:nvSpPr>
                <p:cNvPr id="1113" name="Google Shape;1113;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14" name="Google Shape;1114;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115" name="Google Shape;1115;p142"/>
              <p:cNvGrpSpPr/>
              <p:nvPr/>
            </p:nvGrpSpPr>
            <p:grpSpPr>
              <a:xfrm>
                <a:off x="4755689" y="3441820"/>
                <a:ext cx="45719" cy="128246"/>
                <a:chOff x="4591029" y="3441820"/>
                <a:chExt cx="45719" cy="128246"/>
              </a:xfrm>
            </p:grpSpPr>
            <p:sp>
              <p:nvSpPr>
                <p:cNvPr id="1116" name="Google Shape;1116;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17" name="Google Shape;1117;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118" name="Google Shape;1118;p142"/>
              <p:cNvGrpSpPr/>
              <p:nvPr/>
            </p:nvGrpSpPr>
            <p:grpSpPr>
              <a:xfrm>
                <a:off x="4838019" y="3443104"/>
                <a:ext cx="45719" cy="128246"/>
                <a:chOff x="4591029" y="3441820"/>
                <a:chExt cx="45719" cy="128246"/>
              </a:xfrm>
            </p:grpSpPr>
            <p:sp>
              <p:nvSpPr>
                <p:cNvPr id="1119" name="Google Shape;1119;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20" name="Google Shape;1120;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1121" name="Google Shape;1121;p142"/>
              <p:cNvGrpSpPr/>
              <p:nvPr/>
            </p:nvGrpSpPr>
            <p:grpSpPr>
              <a:xfrm>
                <a:off x="4920350" y="3443104"/>
                <a:ext cx="45719" cy="128246"/>
                <a:chOff x="4591029" y="3441820"/>
                <a:chExt cx="45719" cy="128246"/>
              </a:xfrm>
            </p:grpSpPr>
            <p:sp>
              <p:nvSpPr>
                <p:cNvPr id="1122" name="Google Shape;1122;p142"/>
                <p:cNvSpPr/>
                <p:nvPr/>
              </p:nvSpPr>
              <p:spPr>
                <a:xfrm>
                  <a:off x="4591029" y="3441820"/>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23" name="Google Shape;1123;p142"/>
                <p:cNvSpPr/>
                <p:nvPr/>
              </p:nvSpPr>
              <p:spPr>
                <a:xfrm>
                  <a:off x="4591029" y="3524347"/>
                  <a:ext cx="45719" cy="45719"/>
                </a:xfrm>
                <a:prstGeom prst="rect">
                  <a:avLst/>
                </a:prstGeom>
                <a:noFill/>
                <a:ln cap="flat" cmpd="sng" w="22225">
                  <a:solidFill>
                    <a:srgbClr val="8BDBF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grpSp>
      <p:grpSp>
        <p:nvGrpSpPr>
          <p:cNvPr id="1124" name="Google Shape;1124;p142"/>
          <p:cNvGrpSpPr/>
          <p:nvPr/>
        </p:nvGrpSpPr>
        <p:grpSpPr>
          <a:xfrm>
            <a:off x="2470098" y="1979665"/>
            <a:ext cx="575259" cy="771839"/>
            <a:chOff x="6413500" y="2882537"/>
            <a:chExt cx="380999" cy="511196"/>
          </a:xfrm>
        </p:grpSpPr>
        <p:sp>
          <p:nvSpPr>
            <p:cNvPr id="1125" name="Google Shape;1125;p142"/>
            <p:cNvSpPr/>
            <p:nvPr/>
          </p:nvSpPr>
          <p:spPr>
            <a:xfrm>
              <a:off x="6413500" y="2882537"/>
              <a:ext cx="380999" cy="511196"/>
            </a:xfrm>
            <a:prstGeom prst="roundRect">
              <a:avLst>
                <a:gd fmla="val 16667" name="adj"/>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26" name="Google Shape;1126;p142"/>
            <p:cNvSpPr/>
            <p:nvPr/>
          </p:nvSpPr>
          <p:spPr>
            <a:xfrm>
              <a:off x="6465076" y="2950644"/>
              <a:ext cx="285750" cy="45719"/>
            </a:xfrm>
            <a:prstGeom prst="rect">
              <a:avLst/>
            </a:prstGeom>
            <a:noFill/>
            <a:ln cap="flat" cmpd="sng" w="222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27" name="Google Shape;1127;p142"/>
            <p:cNvSpPr/>
            <p:nvPr/>
          </p:nvSpPr>
          <p:spPr>
            <a:xfrm>
              <a:off x="6465076" y="3203751"/>
              <a:ext cx="285750" cy="123834"/>
            </a:xfrm>
            <a:prstGeom prst="rect">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128" name="Google Shape;1128;p142"/>
            <p:cNvCxnSpPr>
              <a:stCxn id="1126" idx="1"/>
              <a:endCxn id="1126" idx="3"/>
            </p:cNvCxnSpPr>
            <p:nvPr/>
          </p:nvCxnSpPr>
          <p:spPr>
            <a:xfrm>
              <a:off x="6465076" y="2973504"/>
              <a:ext cx="285900" cy="0"/>
            </a:xfrm>
            <a:prstGeom prst="straightConnector1">
              <a:avLst/>
            </a:prstGeom>
            <a:noFill/>
            <a:ln cap="rnd" cmpd="sng" w="22225">
              <a:solidFill>
                <a:schemeClr val="accent1"/>
              </a:solidFill>
              <a:prstDash val="dot"/>
              <a:miter lim="8000"/>
              <a:headEnd len="sm" w="sm" type="none"/>
              <a:tailEnd len="sm" w="sm" type="none"/>
            </a:ln>
          </p:spPr>
        </p:cxnSp>
      </p:grpSp>
      <p:sp>
        <p:nvSpPr>
          <p:cNvPr id="1129" name="Google Shape;1129;p142"/>
          <p:cNvSpPr txBox="1"/>
          <p:nvPr/>
        </p:nvSpPr>
        <p:spPr>
          <a:xfrm>
            <a:off x="2333749" y="2197960"/>
            <a:ext cx="84795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artel Sans"/>
                <a:ea typeface="Martel Sans"/>
                <a:cs typeface="Martel Sans"/>
                <a:sym typeface="Martel Sans"/>
              </a:rPr>
              <a:t>VM</a:t>
            </a:r>
            <a:endParaRPr b="1" i="0" sz="1400" u="none" cap="none" strike="noStrike">
              <a:solidFill>
                <a:schemeClr val="accent1"/>
              </a:solidFill>
              <a:latin typeface="Martel Sans"/>
              <a:ea typeface="Martel Sans"/>
              <a:cs typeface="Martel Sans"/>
              <a:sym typeface="Martel Sans"/>
            </a:endParaRPr>
          </a:p>
        </p:txBody>
      </p:sp>
      <p:grpSp>
        <p:nvGrpSpPr>
          <p:cNvPr id="1130" name="Google Shape;1130;p142"/>
          <p:cNvGrpSpPr/>
          <p:nvPr/>
        </p:nvGrpSpPr>
        <p:grpSpPr>
          <a:xfrm>
            <a:off x="4026126" y="1978581"/>
            <a:ext cx="575259" cy="771839"/>
            <a:chOff x="6413500" y="2882537"/>
            <a:chExt cx="380999" cy="511196"/>
          </a:xfrm>
        </p:grpSpPr>
        <p:sp>
          <p:nvSpPr>
            <p:cNvPr id="1131" name="Google Shape;1131;p142"/>
            <p:cNvSpPr/>
            <p:nvPr/>
          </p:nvSpPr>
          <p:spPr>
            <a:xfrm>
              <a:off x="6413500" y="2882537"/>
              <a:ext cx="380999" cy="511196"/>
            </a:xfrm>
            <a:prstGeom prst="roundRect">
              <a:avLst>
                <a:gd fmla="val 16667" name="adj"/>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32" name="Google Shape;1132;p142"/>
            <p:cNvSpPr/>
            <p:nvPr/>
          </p:nvSpPr>
          <p:spPr>
            <a:xfrm>
              <a:off x="6465076" y="2950644"/>
              <a:ext cx="285750" cy="45719"/>
            </a:xfrm>
            <a:prstGeom prst="rect">
              <a:avLst/>
            </a:prstGeom>
            <a:noFill/>
            <a:ln cap="flat" cmpd="sng" w="222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33" name="Google Shape;1133;p142"/>
            <p:cNvSpPr/>
            <p:nvPr/>
          </p:nvSpPr>
          <p:spPr>
            <a:xfrm>
              <a:off x="6465076" y="3203751"/>
              <a:ext cx="285750" cy="123834"/>
            </a:xfrm>
            <a:prstGeom prst="rect">
              <a:avLst/>
            </a:prstGeom>
            <a:noFill/>
            <a:ln cap="flat" cmpd="sng" w="22225">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134" name="Google Shape;1134;p142"/>
            <p:cNvCxnSpPr>
              <a:stCxn id="1132" idx="1"/>
              <a:endCxn id="1132" idx="3"/>
            </p:cNvCxnSpPr>
            <p:nvPr/>
          </p:nvCxnSpPr>
          <p:spPr>
            <a:xfrm>
              <a:off x="6465076" y="2973504"/>
              <a:ext cx="285600" cy="0"/>
            </a:xfrm>
            <a:prstGeom prst="straightConnector1">
              <a:avLst/>
            </a:prstGeom>
            <a:noFill/>
            <a:ln cap="rnd" cmpd="sng" w="22225">
              <a:solidFill>
                <a:schemeClr val="accent1"/>
              </a:solidFill>
              <a:prstDash val="dot"/>
              <a:miter lim="8000"/>
              <a:headEnd len="sm" w="sm" type="none"/>
              <a:tailEnd len="sm" w="sm" type="none"/>
            </a:ln>
          </p:spPr>
        </p:cxnSp>
      </p:grpSp>
      <p:sp>
        <p:nvSpPr>
          <p:cNvPr id="1135" name="Google Shape;1135;p142"/>
          <p:cNvSpPr txBox="1"/>
          <p:nvPr/>
        </p:nvSpPr>
        <p:spPr>
          <a:xfrm>
            <a:off x="3889777" y="2196876"/>
            <a:ext cx="84795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artel Sans"/>
                <a:ea typeface="Martel Sans"/>
                <a:cs typeface="Martel Sans"/>
                <a:sym typeface="Martel Sans"/>
              </a:rPr>
              <a:t>VM</a:t>
            </a:r>
            <a:endParaRPr b="1" i="0" sz="1400" u="none" cap="none" strike="noStrike">
              <a:solidFill>
                <a:schemeClr val="accent1"/>
              </a:solidFill>
              <a:latin typeface="Martel Sans"/>
              <a:ea typeface="Martel Sans"/>
              <a:cs typeface="Martel Sans"/>
              <a:sym typeface="Martel Sans"/>
            </a:endParaRPr>
          </a:p>
        </p:txBody>
      </p:sp>
      <p:sp>
        <p:nvSpPr>
          <p:cNvPr id="1136" name="Google Shape;1136;p142"/>
          <p:cNvSpPr/>
          <p:nvPr/>
        </p:nvSpPr>
        <p:spPr>
          <a:xfrm>
            <a:off x="3808328" y="2986607"/>
            <a:ext cx="1010857" cy="26161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37" name="Google Shape;1137;p142"/>
          <p:cNvSpPr txBox="1"/>
          <p:nvPr/>
        </p:nvSpPr>
        <p:spPr>
          <a:xfrm>
            <a:off x="3808327" y="3004593"/>
            <a:ext cx="1010855"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Hypervisor</a:t>
            </a:r>
            <a:endParaRPr b="0" i="0" sz="1100" u="none" cap="none" strike="noStrike">
              <a:solidFill>
                <a:schemeClr val="lt1"/>
              </a:solidFill>
              <a:latin typeface="Martel Sans"/>
              <a:ea typeface="Martel Sans"/>
              <a:cs typeface="Martel Sans"/>
              <a:sym typeface="Martel Sans"/>
            </a:endParaRPr>
          </a:p>
        </p:txBody>
      </p:sp>
      <p:grpSp>
        <p:nvGrpSpPr>
          <p:cNvPr id="1138" name="Google Shape;1138;p142"/>
          <p:cNvGrpSpPr/>
          <p:nvPr/>
        </p:nvGrpSpPr>
        <p:grpSpPr>
          <a:xfrm>
            <a:off x="3796734" y="3495165"/>
            <a:ext cx="1029826" cy="341523"/>
            <a:chOff x="3750768" y="3335164"/>
            <a:chExt cx="1029826" cy="341523"/>
          </a:xfrm>
        </p:grpSpPr>
        <p:grpSp>
          <p:nvGrpSpPr>
            <p:cNvPr id="1139" name="Google Shape;1139;p142"/>
            <p:cNvGrpSpPr/>
            <p:nvPr/>
          </p:nvGrpSpPr>
          <p:grpSpPr>
            <a:xfrm>
              <a:off x="4503526" y="3335164"/>
              <a:ext cx="277068" cy="336625"/>
              <a:chOff x="6380192" y="2860872"/>
              <a:chExt cx="383382" cy="465791"/>
            </a:xfrm>
          </p:grpSpPr>
          <p:sp>
            <p:nvSpPr>
              <p:cNvPr id="1140" name="Google Shape;1140;p142"/>
              <p:cNvSpPr/>
              <p:nvPr/>
            </p:nvSpPr>
            <p:spPr>
              <a:xfrm>
                <a:off x="6559343" y="3036439"/>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1" name="Google Shape;1141;p142"/>
              <p:cNvSpPr/>
              <p:nvPr/>
            </p:nvSpPr>
            <p:spPr>
              <a:xfrm>
                <a:off x="6559343" y="3151096"/>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2" name="Google Shape;1142;p142"/>
              <p:cNvSpPr/>
              <p:nvPr/>
            </p:nvSpPr>
            <p:spPr>
              <a:xfrm>
                <a:off x="6559343" y="3267544"/>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3" name="Google Shape;1143;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4" name="Google Shape;1144;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5" name="Google Shape;1145;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6" name="Google Shape;1146;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47" name="Google Shape;1147;p142"/>
            <p:cNvGrpSpPr/>
            <p:nvPr/>
          </p:nvGrpSpPr>
          <p:grpSpPr>
            <a:xfrm>
              <a:off x="4129045" y="3340062"/>
              <a:ext cx="277068" cy="336625"/>
              <a:chOff x="6380192" y="2860872"/>
              <a:chExt cx="383382" cy="465791"/>
            </a:xfrm>
          </p:grpSpPr>
          <p:sp>
            <p:nvSpPr>
              <p:cNvPr id="1148" name="Google Shape;1148;p142"/>
              <p:cNvSpPr/>
              <p:nvPr/>
            </p:nvSpPr>
            <p:spPr>
              <a:xfrm>
                <a:off x="6559343" y="3036439"/>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9" name="Google Shape;1149;p142"/>
              <p:cNvSpPr/>
              <p:nvPr/>
            </p:nvSpPr>
            <p:spPr>
              <a:xfrm>
                <a:off x="6559343" y="3151096"/>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0" name="Google Shape;1150;p142"/>
              <p:cNvSpPr/>
              <p:nvPr/>
            </p:nvSpPr>
            <p:spPr>
              <a:xfrm>
                <a:off x="6559343" y="3267544"/>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1" name="Google Shape;1151;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2" name="Google Shape;1152;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3" name="Google Shape;1153;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4" name="Google Shape;1154;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55" name="Google Shape;1155;p142"/>
            <p:cNvGrpSpPr/>
            <p:nvPr/>
          </p:nvGrpSpPr>
          <p:grpSpPr>
            <a:xfrm>
              <a:off x="3750768" y="3340062"/>
              <a:ext cx="277068" cy="336625"/>
              <a:chOff x="6380192" y="2860872"/>
              <a:chExt cx="383382" cy="465791"/>
            </a:xfrm>
          </p:grpSpPr>
          <p:sp>
            <p:nvSpPr>
              <p:cNvPr id="1156" name="Google Shape;1156;p142"/>
              <p:cNvSpPr/>
              <p:nvPr/>
            </p:nvSpPr>
            <p:spPr>
              <a:xfrm>
                <a:off x="6559343" y="3036439"/>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7" name="Google Shape;1157;p142"/>
              <p:cNvSpPr/>
              <p:nvPr/>
            </p:nvSpPr>
            <p:spPr>
              <a:xfrm>
                <a:off x="6559343" y="3151096"/>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8" name="Google Shape;1158;p142"/>
              <p:cNvSpPr/>
              <p:nvPr/>
            </p:nvSpPr>
            <p:spPr>
              <a:xfrm>
                <a:off x="6559343" y="3267544"/>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9" name="Google Shape;1159;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0" name="Google Shape;1160;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1" name="Google Shape;1161;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2" name="Google Shape;1162;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163" name="Google Shape;1163;p142"/>
          <p:cNvSpPr txBox="1"/>
          <p:nvPr/>
        </p:nvSpPr>
        <p:spPr>
          <a:xfrm>
            <a:off x="3981082" y="4150622"/>
            <a:ext cx="654642"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VSA</a:t>
            </a:r>
            <a:endParaRPr b="0" i="0" sz="1100" u="none" cap="none" strike="noStrike">
              <a:solidFill>
                <a:schemeClr val="lt1"/>
              </a:solidFill>
              <a:latin typeface="Martel Sans"/>
              <a:ea typeface="Martel Sans"/>
              <a:cs typeface="Martel Sans"/>
              <a:sym typeface="Martel Sans"/>
            </a:endParaRPr>
          </a:p>
        </p:txBody>
      </p:sp>
      <p:cxnSp>
        <p:nvCxnSpPr>
          <p:cNvPr id="1164" name="Google Shape;1164;p142"/>
          <p:cNvCxnSpPr/>
          <p:nvPr/>
        </p:nvCxnSpPr>
        <p:spPr>
          <a:xfrm flipH="1">
            <a:off x="4308404" y="3266203"/>
            <a:ext cx="5352" cy="223862"/>
          </a:xfrm>
          <a:prstGeom prst="straightConnector1">
            <a:avLst/>
          </a:prstGeom>
          <a:noFill/>
          <a:ln cap="flat" cmpd="sng" w="15875">
            <a:solidFill>
              <a:srgbClr val="FF0000"/>
            </a:solidFill>
            <a:prstDash val="solid"/>
            <a:miter lim="8000"/>
            <a:headEnd len="sm" w="sm" type="none"/>
            <a:tailEnd len="sm" w="sm" type="none"/>
          </a:ln>
        </p:spPr>
      </p:cxnSp>
      <p:sp>
        <p:nvSpPr>
          <p:cNvPr id="1165" name="Google Shape;1165;p142"/>
          <p:cNvSpPr txBox="1"/>
          <p:nvPr/>
        </p:nvSpPr>
        <p:spPr>
          <a:xfrm>
            <a:off x="2427502" y="4150622"/>
            <a:ext cx="654642"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VSA</a:t>
            </a:r>
            <a:endParaRPr b="0" i="0" sz="1100" u="none" cap="none" strike="noStrike">
              <a:solidFill>
                <a:schemeClr val="lt1"/>
              </a:solidFill>
              <a:latin typeface="Martel Sans"/>
              <a:ea typeface="Martel Sans"/>
              <a:cs typeface="Martel Sans"/>
              <a:sym typeface="Martel Sans"/>
            </a:endParaRPr>
          </a:p>
        </p:txBody>
      </p:sp>
      <p:sp>
        <p:nvSpPr>
          <p:cNvPr id="1166" name="Google Shape;1166;p142"/>
          <p:cNvSpPr txBox="1"/>
          <p:nvPr/>
        </p:nvSpPr>
        <p:spPr>
          <a:xfrm>
            <a:off x="840167" y="4150622"/>
            <a:ext cx="654642"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VSA</a:t>
            </a:r>
            <a:endParaRPr b="0" i="0" sz="1100" u="none" cap="none" strike="noStrike">
              <a:solidFill>
                <a:schemeClr val="lt1"/>
              </a:solidFill>
              <a:latin typeface="Martel Sans"/>
              <a:ea typeface="Martel Sans"/>
              <a:cs typeface="Martel Sans"/>
              <a:sym typeface="Martel Sans"/>
            </a:endParaRPr>
          </a:p>
        </p:txBody>
      </p:sp>
      <p:sp>
        <p:nvSpPr>
          <p:cNvPr id="1167" name="Google Shape;1167;p142"/>
          <p:cNvSpPr/>
          <p:nvPr/>
        </p:nvSpPr>
        <p:spPr>
          <a:xfrm>
            <a:off x="2252300" y="2986607"/>
            <a:ext cx="1010857" cy="26161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68" name="Google Shape;1168;p142"/>
          <p:cNvSpPr txBox="1"/>
          <p:nvPr/>
        </p:nvSpPr>
        <p:spPr>
          <a:xfrm>
            <a:off x="2252299" y="3004593"/>
            <a:ext cx="1010855"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Hypervisor</a:t>
            </a:r>
            <a:endParaRPr b="0" i="0" sz="1100" u="none" cap="none" strike="noStrike">
              <a:solidFill>
                <a:schemeClr val="lt1"/>
              </a:solidFill>
              <a:latin typeface="Martel Sans"/>
              <a:ea typeface="Martel Sans"/>
              <a:cs typeface="Martel Sans"/>
              <a:sym typeface="Martel Sans"/>
            </a:endParaRPr>
          </a:p>
        </p:txBody>
      </p:sp>
      <p:cxnSp>
        <p:nvCxnSpPr>
          <p:cNvPr id="1169" name="Google Shape;1169;p142"/>
          <p:cNvCxnSpPr/>
          <p:nvPr/>
        </p:nvCxnSpPr>
        <p:spPr>
          <a:xfrm>
            <a:off x="2030334" y="3048092"/>
            <a:ext cx="0" cy="1055250"/>
          </a:xfrm>
          <a:prstGeom prst="straightConnector1">
            <a:avLst/>
          </a:prstGeom>
          <a:noFill/>
          <a:ln cap="flat" cmpd="sng" w="15875">
            <a:solidFill>
              <a:srgbClr val="FF0000"/>
            </a:solidFill>
            <a:prstDash val="solid"/>
            <a:miter lim="8000"/>
            <a:headEnd len="sm" w="sm" type="none"/>
            <a:tailEnd len="sm" w="sm" type="none"/>
          </a:ln>
        </p:spPr>
      </p:cxnSp>
      <p:sp>
        <p:nvSpPr>
          <p:cNvPr id="1170" name="Google Shape;1170;p142"/>
          <p:cNvSpPr/>
          <p:nvPr/>
        </p:nvSpPr>
        <p:spPr>
          <a:xfrm>
            <a:off x="641924" y="2998506"/>
            <a:ext cx="1010857" cy="26161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71" name="Google Shape;1171;p142"/>
          <p:cNvSpPr txBox="1"/>
          <p:nvPr/>
        </p:nvSpPr>
        <p:spPr>
          <a:xfrm>
            <a:off x="641923" y="3016492"/>
            <a:ext cx="1010855"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Hypervisor</a:t>
            </a:r>
            <a:endParaRPr b="0" i="0" sz="1100" u="none" cap="none" strike="noStrike">
              <a:solidFill>
                <a:schemeClr val="lt1"/>
              </a:solidFill>
              <a:latin typeface="Martel Sans"/>
              <a:ea typeface="Martel Sans"/>
              <a:cs typeface="Martel Sans"/>
              <a:sym typeface="Martel Sans"/>
            </a:endParaRPr>
          </a:p>
        </p:txBody>
      </p:sp>
      <p:grpSp>
        <p:nvGrpSpPr>
          <p:cNvPr id="1172" name="Google Shape;1172;p142"/>
          <p:cNvGrpSpPr/>
          <p:nvPr/>
        </p:nvGrpSpPr>
        <p:grpSpPr>
          <a:xfrm>
            <a:off x="630330" y="3507064"/>
            <a:ext cx="1029826" cy="341523"/>
            <a:chOff x="3750768" y="3335164"/>
            <a:chExt cx="1029826" cy="341523"/>
          </a:xfrm>
        </p:grpSpPr>
        <p:grpSp>
          <p:nvGrpSpPr>
            <p:cNvPr id="1173" name="Google Shape;1173;p142"/>
            <p:cNvGrpSpPr/>
            <p:nvPr/>
          </p:nvGrpSpPr>
          <p:grpSpPr>
            <a:xfrm>
              <a:off x="4503526" y="3335164"/>
              <a:ext cx="277068" cy="336625"/>
              <a:chOff x="6380192" y="2860872"/>
              <a:chExt cx="383382" cy="465791"/>
            </a:xfrm>
          </p:grpSpPr>
          <p:sp>
            <p:nvSpPr>
              <p:cNvPr id="1174" name="Google Shape;1174;p142"/>
              <p:cNvSpPr/>
              <p:nvPr/>
            </p:nvSpPr>
            <p:spPr>
              <a:xfrm>
                <a:off x="6559343" y="3036439"/>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5" name="Google Shape;1175;p142"/>
              <p:cNvSpPr/>
              <p:nvPr/>
            </p:nvSpPr>
            <p:spPr>
              <a:xfrm>
                <a:off x="6559343" y="3151096"/>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6" name="Google Shape;1176;p142"/>
              <p:cNvSpPr/>
              <p:nvPr/>
            </p:nvSpPr>
            <p:spPr>
              <a:xfrm>
                <a:off x="6559343" y="3267544"/>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7" name="Google Shape;1177;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8" name="Google Shape;1178;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9" name="Google Shape;1179;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0" name="Google Shape;1180;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81" name="Google Shape;1181;p142"/>
            <p:cNvGrpSpPr/>
            <p:nvPr/>
          </p:nvGrpSpPr>
          <p:grpSpPr>
            <a:xfrm>
              <a:off x="4129045" y="3340062"/>
              <a:ext cx="277068" cy="336625"/>
              <a:chOff x="6380192" y="2860872"/>
              <a:chExt cx="383382" cy="465791"/>
            </a:xfrm>
          </p:grpSpPr>
          <p:sp>
            <p:nvSpPr>
              <p:cNvPr id="1182" name="Google Shape;1182;p142"/>
              <p:cNvSpPr/>
              <p:nvPr/>
            </p:nvSpPr>
            <p:spPr>
              <a:xfrm>
                <a:off x="6559343" y="3036439"/>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142"/>
              <p:cNvSpPr/>
              <p:nvPr/>
            </p:nvSpPr>
            <p:spPr>
              <a:xfrm>
                <a:off x="6559343" y="3151096"/>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4" name="Google Shape;1184;p142"/>
              <p:cNvSpPr/>
              <p:nvPr/>
            </p:nvSpPr>
            <p:spPr>
              <a:xfrm>
                <a:off x="6559343" y="3267544"/>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5" name="Google Shape;1185;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6" name="Google Shape;1186;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7" name="Google Shape;1187;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8" name="Google Shape;1188;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89" name="Google Shape;1189;p142"/>
            <p:cNvGrpSpPr/>
            <p:nvPr/>
          </p:nvGrpSpPr>
          <p:grpSpPr>
            <a:xfrm>
              <a:off x="3750768" y="3340062"/>
              <a:ext cx="277068" cy="336625"/>
              <a:chOff x="6380192" y="2860872"/>
              <a:chExt cx="383382" cy="465791"/>
            </a:xfrm>
          </p:grpSpPr>
          <p:sp>
            <p:nvSpPr>
              <p:cNvPr id="1190" name="Google Shape;1190;p142"/>
              <p:cNvSpPr/>
              <p:nvPr/>
            </p:nvSpPr>
            <p:spPr>
              <a:xfrm>
                <a:off x="6559343" y="3036439"/>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1" name="Google Shape;1191;p142"/>
              <p:cNvSpPr/>
              <p:nvPr/>
            </p:nvSpPr>
            <p:spPr>
              <a:xfrm>
                <a:off x="6559343" y="3151096"/>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142"/>
              <p:cNvSpPr/>
              <p:nvPr/>
            </p:nvSpPr>
            <p:spPr>
              <a:xfrm>
                <a:off x="6559343" y="3267544"/>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3" name="Google Shape;1193;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4" name="Google Shape;1194;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5" name="Google Shape;1195;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6" name="Google Shape;1196;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cxnSp>
        <p:nvCxnSpPr>
          <p:cNvPr id="1197" name="Google Shape;1197;p142"/>
          <p:cNvCxnSpPr/>
          <p:nvPr/>
        </p:nvCxnSpPr>
        <p:spPr>
          <a:xfrm rot="10800000">
            <a:off x="2030334" y="3048092"/>
            <a:ext cx="221965" cy="0"/>
          </a:xfrm>
          <a:prstGeom prst="straightConnector1">
            <a:avLst/>
          </a:prstGeom>
          <a:noFill/>
          <a:ln cap="flat" cmpd="sng" w="15875">
            <a:solidFill>
              <a:srgbClr val="FF0000"/>
            </a:solidFill>
            <a:prstDash val="solid"/>
            <a:miter lim="8000"/>
            <a:headEnd len="sm" w="sm" type="none"/>
            <a:tailEnd len="sm" w="sm" type="none"/>
          </a:ln>
        </p:spPr>
      </p:cxnSp>
      <p:cxnSp>
        <p:nvCxnSpPr>
          <p:cNvPr id="1198" name="Google Shape;1198;p142"/>
          <p:cNvCxnSpPr>
            <a:stCxn id="1168" idx="1"/>
          </p:cNvCxnSpPr>
          <p:nvPr/>
        </p:nvCxnSpPr>
        <p:spPr>
          <a:xfrm rot="10800000">
            <a:off x="2125099" y="3135398"/>
            <a:ext cx="127200" cy="0"/>
          </a:xfrm>
          <a:prstGeom prst="straightConnector1">
            <a:avLst/>
          </a:prstGeom>
          <a:noFill/>
          <a:ln cap="flat" cmpd="sng" w="15875">
            <a:solidFill>
              <a:srgbClr val="FF0000"/>
            </a:solidFill>
            <a:prstDash val="solid"/>
            <a:miter lim="8000"/>
            <a:headEnd len="sm" w="sm" type="none"/>
            <a:tailEnd len="sm" w="sm" type="none"/>
          </a:ln>
        </p:spPr>
      </p:cxnSp>
      <p:cxnSp>
        <p:nvCxnSpPr>
          <p:cNvPr id="1199" name="Google Shape;1199;p142"/>
          <p:cNvCxnSpPr>
            <a:stCxn id="1200" idx="2"/>
          </p:cNvCxnSpPr>
          <p:nvPr/>
        </p:nvCxnSpPr>
        <p:spPr>
          <a:xfrm>
            <a:off x="3131999" y="3831790"/>
            <a:ext cx="4500" cy="286500"/>
          </a:xfrm>
          <a:prstGeom prst="straightConnector1">
            <a:avLst/>
          </a:prstGeom>
          <a:noFill/>
          <a:ln cap="flat" cmpd="sng" w="15875">
            <a:solidFill>
              <a:srgbClr val="FF0000"/>
            </a:solidFill>
            <a:prstDash val="solid"/>
            <a:miter lim="8000"/>
            <a:headEnd len="sm" w="sm" type="none"/>
            <a:tailEnd len="sm" w="sm" type="none"/>
          </a:ln>
        </p:spPr>
      </p:cxnSp>
      <p:cxnSp>
        <p:nvCxnSpPr>
          <p:cNvPr id="1201" name="Google Shape;1201;p142"/>
          <p:cNvCxnSpPr/>
          <p:nvPr/>
        </p:nvCxnSpPr>
        <p:spPr>
          <a:xfrm rot="10800000">
            <a:off x="3263154" y="3667071"/>
            <a:ext cx="106617" cy="0"/>
          </a:xfrm>
          <a:prstGeom prst="straightConnector1">
            <a:avLst/>
          </a:prstGeom>
          <a:noFill/>
          <a:ln cap="flat" cmpd="sng" w="15875">
            <a:solidFill>
              <a:srgbClr val="FF0000"/>
            </a:solidFill>
            <a:prstDash val="solid"/>
            <a:miter lim="8000"/>
            <a:headEnd len="sm" w="sm" type="none"/>
            <a:tailEnd len="sm" w="sm" type="none"/>
          </a:ln>
        </p:spPr>
      </p:cxnSp>
      <p:cxnSp>
        <p:nvCxnSpPr>
          <p:cNvPr id="1202" name="Google Shape;1202;p142"/>
          <p:cNvCxnSpPr/>
          <p:nvPr/>
        </p:nvCxnSpPr>
        <p:spPr>
          <a:xfrm>
            <a:off x="3365373" y="3667071"/>
            <a:ext cx="4398" cy="443174"/>
          </a:xfrm>
          <a:prstGeom prst="straightConnector1">
            <a:avLst/>
          </a:prstGeom>
          <a:noFill/>
          <a:ln cap="flat" cmpd="sng" w="15875">
            <a:solidFill>
              <a:srgbClr val="FF0000"/>
            </a:solidFill>
            <a:prstDash val="solid"/>
            <a:miter lim="8000"/>
            <a:headEnd len="sm" w="sm" type="none"/>
            <a:tailEnd len="sm" w="sm" type="none"/>
          </a:ln>
        </p:spPr>
      </p:cxnSp>
      <p:grpSp>
        <p:nvGrpSpPr>
          <p:cNvPr id="1203" name="Google Shape;1203;p142"/>
          <p:cNvGrpSpPr/>
          <p:nvPr/>
        </p:nvGrpSpPr>
        <p:grpSpPr>
          <a:xfrm>
            <a:off x="2240706" y="3495165"/>
            <a:ext cx="1029826" cy="341523"/>
            <a:chOff x="3750768" y="3335164"/>
            <a:chExt cx="1029826" cy="341523"/>
          </a:xfrm>
        </p:grpSpPr>
        <p:grpSp>
          <p:nvGrpSpPr>
            <p:cNvPr id="1204" name="Google Shape;1204;p142"/>
            <p:cNvGrpSpPr/>
            <p:nvPr/>
          </p:nvGrpSpPr>
          <p:grpSpPr>
            <a:xfrm>
              <a:off x="4503526" y="3335164"/>
              <a:ext cx="277068" cy="336625"/>
              <a:chOff x="6380192" y="2860872"/>
              <a:chExt cx="383382" cy="465791"/>
            </a:xfrm>
          </p:grpSpPr>
          <p:sp>
            <p:nvSpPr>
              <p:cNvPr id="1205" name="Google Shape;1205;p142"/>
              <p:cNvSpPr/>
              <p:nvPr/>
            </p:nvSpPr>
            <p:spPr>
              <a:xfrm>
                <a:off x="6559343" y="3036439"/>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6" name="Google Shape;1206;p142"/>
              <p:cNvSpPr/>
              <p:nvPr/>
            </p:nvSpPr>
            <p:spPr>
              <a:xfrm>
                <a:off x="6559343" y="3151096"/>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7" name="Google Shape;1207;p142"/>
              <p:cNvSpPr/>
              <p:nvPr/>
            </p:nvSpPr>
            <p:spPr>
              <a:xfrm>
                <a:off x="6559343" y="3267544"/>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8" name="Google Shape;1208;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9" name="Google Shape;1209;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0" name="Google Shape;1210;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0" name="Google Shape;1200;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11" name="Google Shape;1211;p142"/>
            <p:cNvGrpSpPr/>
            <p:nvPr/>
          </p:nvGrpSpPr>
          <p:grpSpPr>
            <a:xfrm>
              <a:off x="4129045" y="3340062"/>
              <a:ext cx="277068" cy="336625"/>
              <a:chOff x="6380192" y="2860872"/>
              <a:chExt cx="383382" cy="465791"/>
            </a:xfrm>
          </p:grpSpPr>
          <p:sp>
            <p:nvSpPr>
              <p:cNvPr id="1212" name="Google Shape;1212;p142"/>
              <p:cNvSpPr/>
              <p:nvPr/>
            </p:nvSpPr>
            <p:spPr>
              <a:xfrm>
                <a:off x="6559343" y="3036439"/>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3" name="Google Shape;1213;p142"/>
              <p:cNvSpPr/>
              <p:nvPr/>
            </p:nvSpPr>
            <p:spPr>
              <a:xfrm>
                <a:off x="6559343" y="3151096"/>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4" name="Google Shape;1214;p142"/>
              <p:cNvSpPr/>
              <p:nvPr/>
            </p:nvSpPr>
            <p:spPr>
              <a:xfrm>
                <a:off x="6559343" y="3267544"/>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5" name="Google Shape;1215;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6" name="Google Shape;1216;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7" name="Google Shape;1217;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8" name="Google Shape;1218;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19" name="Google Shape;1219;p142"/>
            <p:cNvGrpSpPr/>
            <p:nvPr/>
          </p:nvGrpSpPr>
          <p:grpSpPr>
            <a:xfrm>
              <a:off x="3750768" y="3340062"/>
              <a:ext cx="277068" cy="336625"/>
              <a:chOff x="6380192" y="2860872"/>
              <a:chExt cx="383382" cy="465791"/>
            </a:xfrm>
          </p:grpSpPr>
          <p:sp>
            <p:nvSpPr>
              <p:cNvPr id="1220" name="Google Shape;1220;p142"/>
              <p:cNvSpPr/>
              <p:nvPr/>
            </p:nvSpPr>
            <p:spPr>
              <a:xfrm>
                <a:off x="6559343" y="3036439"/>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1" name="Google Shape;1221;p142"/>
              <p:cNvSpPr/>
              <p:nvPr/>
            </p:nvSpPr>
            <p:spPr>
              <a:xfrm>
                <a:off x="6559343" y="3151096"/>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2" name="Google Shape;1222;p142"/>
              <p:cNvSpPr/>
              <p:nvPr/>
            </p:nvSpPr>
            <p:spPr>
              <a:xfrm>
                <a:off x="6559343" y="3267544"/>
                <a:ext cx="25079" cy="17915"/>
              </a:xfrm>
              <a:custGeom>
                <a:rect b="b" l="l" r="r" t="t"/>
                <a:pathLst>
                  <a:path extrusionOk="0" h="9525" w="13334">
                    <a:moveTo>
                      <a:pt x="0" y="0"/>
                    </a:moveTo>
                    <a:lnTo>
                      <a:pt x="13335" y="0"/>
                    </a:lnTo>
                  </a:path>
                </a:pathLst>
              </a:custGeom>
              <a:noFill/>
              <a:ln cap="flat" cmpd="sng" w="22225">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3" name="Google Shape;1223;p142"/>
              <p:cNvSpPr/>
              <p:nvPr/>
            </p:nvSpPr>
            <p:spPr>
              <a:xfrm>
                <a:off x="6380192" y="2860872"/>
                <a:ext cx="383382" cy="121822"/>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4" name="Google Shape;1224;p142"/>
              <p:cNvSpPr/>
              <p:nvPr/>
            </p:nvSpPr>
            <p:spPr>
              <a:xfrm>
                <a:off x="6380192" y="3036439"/>
                <a:ext cx="383382" cy="60909"/>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5" name="Google Shape;1225;p142"/>
              <p:cNvSpPr/>
              <p:nvPr/>
            </p:nvSpPr>
            <p:spPr>
              <a:xfrm>
                <a:off x="6380192" y="3151096"/>
                <a:ext cx="383382" cy="60911"/>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6" name="Google Shape;1226;p142"/>
              <p:cNvSpPr/>
              <p:nvPr/>
            </p:nvSpPr>
            <p:spPr>
              <a:xfrm>
                <a:off x="6380192" y="2921783"/>
                <a:ext cx="383382" cy="404880"/>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22225">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227" name="Google Shape;1227;p142"/>
          <p:cNvSpPr txBox="1"/>
          <p:nvPr/>
        </p:nvSpPr>
        <p:spPr>
          <a:xfrm>
            <a:off x="5858043" y="6188136"/>
            <a:ext cx="4786200" cy="538801"/>
          </a:xfrm>
          <a:prstGeom prst="rect">
            <a:avLst/>
          </a:prstGeom>
          <a:noFill/>
          <a:ln>
            <a:noFill/>
          </a:ln>
        </p:spPr>
        <p:txBody>
          <a:bodyPr anchorCtr="0" anchor="t" bIns="144875" lIns="144875" spcFirstLastPara="1" rIns="144875" wrap="square" tIns="144875">
            <a:spAutoFit/>
          </a:bodyPr>
          <a:lstStyle/>
          <a:p>
            <a:pPr indent="0" lvl="0" marL="0" marR="0" rtl="0" algn="ctr">
              <a:lnSpc>
                <a:spcPct val="100000"/>
              </a:lnSpc>
              <a:spcBef>
                <a:spcPts val="0"/>
              </a:spcBef>
              <a:spcAft>
                <a:spcPts val="0"/>
              </a:spcAft>
              <a:buClr>
                <a:srgbClr val="8B8E91"/>
              </a:buClr>
              <a:buSzPts val="1743"/>
              <a:buFont typeface="Arial"/>
              <a:buNone/>
            </a:pPr>
            <a:r>
              <a:rPr b="0" i="0" lang="en-US" sz="1600" u="none" cap="none" strike="noStrike">
                <a:solidFill>
                  <a:schemeClr val="accent2"/>
                </a:solidFill>
                <a:latin typeface="Martel Sans"/>
                <a:ea typeface="Martel Sans"/>
                <a:cs typeface="Martel Sans"/>
                <a:sym typeface="Martel Sans"/>
              </a:rPr>
              <a:t>4Go de RAM et une fraction d’un cœur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1" name="Shape 1231"/>
        <p:cNvGrpSpPr/>
        <p:nvPr/>
      </p:nvGrpSpPr>
      <p:grpSpPr>
        <a:xfrm>
          <a:off x="0" y="0"/>
          <a:ext cx="0" cy="0"/>
          <a:chOff x="0" y="0"/>
          <a:chExt cx="0" cy="0"/>
        </a:xfrm>
      </p:grpSpPr>
      <p:sp>
        <p:nvSpPr>
          <p:cNvPr id="1232" name="Google Shape;1232;p203"/>
          <p:cNvSpPr txBox="1"/>
          <p:nvPr/>
        </p:nvSpPr>
        <p:spPr>
          <a:xfrm>
            <a:off x="593122" y="715287"/>
            <a:ext cx="488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rPr>
              <a:t>Administration intégrée</a:t>
            </a:r>
            <a:endParaRPr b="0" i="0" sz="1400" u="none" cap="none" strike="noStrike">
              <a:solidFill>
                <a:schemeClr val="dk2"/>
              </a:solidFill>
              <a:latin typeface="Arial"/>
              <a:ea typeface="Arial"/>
              <a:cs typeface="Arial"/>
              <a:sym typeface="Arial"/>
            </a:endParaRPr>
          </a:p>
        </p:txBody>
      </p:sp>
      <p:cxnSp>
        <p:nvCxnSpPr>
          <p:cNvPr id="1233" name="Google Shape;1233;p203"/>
          <p:cNvCxnSpPr/>
          <p:nvPr/>
        </p:nvCxnSpPr>
        <p:spPr>
          <a:xfrm>
            <a:off x="4704735" y="1008525"/>
            <a:ext cx="7487415" cy="0"/>
          </a:xfrm>
          <a:prstGeom prst="straightConnector1">
            <a:avLst/>
          </a:prstGeom>
          <a:noFill/>
          <a:ln cap="flat" cmpd="sng" w="15875">
            <a:solidFill>
              <a:srgbClr val="006794"/>
            </a:solidFill>
            <a:prstDash val="solid"/>
            <a:miter lim="8000"/>
            <a:headEnd len="sm" w="sm" type="none"/>
            <a:tailEnd len="sm" w="sm" type="none"/>
          </a:ln>
        </p:spPr>
      </p:cxnSp>
      <p:pic>
        <p:nvPicPr>
          <p:cNvPr id="1234" name="Google Shape;1234;p203"/>
          <p:cNvPicPr preferRelativeResize="0"/>
          <p:nvPr/>
        </p:nvPicPr>
        <p:blipFill rotWithShape="1">
          <a:blip r:embed="rId3">
            <a:alphaModFix/>
          </a:blip>
          <a:srcRect b="0" l="0" r="0" t="0"/>
          <a:stretch/>
        </p:blipFill>
        <p:spPr>
          <a:xfrm>
            <a:off x="4517269" y="1301764"/>
            <a:ext cx="6576033" cy="4826561"/>
          </a:xfrm>
          <a:prstGeom prst="rect">
            <a:avLst/>
          </a:prstGeom>
          <a:noFill/>
          <a:ln>
            <a:noFill/>
          </a:ln>
        </p:spPr>
      </p:pic>
      <p:sp>
        <p:nvSpPr>
          <p:cNvPr id="1235" name="Google Shape;1235;p203"/>
          <p:cNvSpPr txBox="1"/>
          <p:nvPr/>
        </p:nvSpPr>
        <p:spPr>
          <a:xfrm>
            <a:off x="593122" y="2164038"/>
            <a:ext cx="3757652" cy="1938992"/>
          </a:xfrm>
          <a:prstGeom prst="rect">
            <a:avLst/>
          </a:prstGeom>
          <a:noFill/>
          <a:ln>
            <a:noFill/>
          </a:ln>
        </p:spPr>
        <p:txBody>
          <a:bodyPr anchorCtr="0" anchor="t" bIns="0" lIns="0" spcFirstLastPara="1" rIns="0" wrap="square" tIns="0">
            <a:spAutoFit/>
          </a:bodyPr>
          <a:lstStyle/>
          <a:p>
            <a:pPr indent="-171450" lvl="0" marL="171450" marR="0" rtl="0" algn="l">
              <a:lnSpc>
                <a:spcPct val="120000"/>
              </a:lnSpc>
              <a:spcBef>
                <a:spcPts val="6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Administration distribuée sur tous les nœuds sans VM supplémentaire</a:t>
            </a:r>
            <a:endParaRPr/>
          </a:p>
          <a:p>
            <a:pPr indent="-171450" lvl="0" marL="171450" marR="0" rtl="0" algn="l">
              <a:lnSpc>
                <a:spcPct val="120000"/>
              </a:lnSpc>
              <a:spcBef>
                <a:spcPts val="1200"/>
              </a:spcBef>
              <a:spcAft>
                <a:spcPts val="0"/>
              </a:spcAft>
              <a:buClr>
                <a:schemeClr val="accent1"/>
              </a:buClr>
              <a:buSzPts val="1600"/>
              <a:buFont typeface="Courier New"/>
              <a:buChar char="o"/>
            </a:pPr>
            <a:r>
              <a:rPr b="0" i="0" lang="en-US" sz="1600" u="none" cap="none" strike="noStrike">
                <a:solidFill>
                  <a:schemeClr val="accent2"/>
                </a:solidFill>
                <a:latin typeface="Martel Sans"/>
                <a:ea typeface="Martel Sans"/>
                <a:cs typeface="Martel Sans"/>
                <a:sym typeface="Martel Sans"/>
              </a:rPr>
              <a:t>Interface unique HTML5 &amp; Rest API pour tous les composants</a:t>
            </a:r>
            <a:endParaRPr/>
          </a:p>
          <a:p>
            <a:pPr indent="-69850" lvl="0" marL="171450" marR="0" rtl="0" algn="l">
              <a:lnSpc>
                <a:spcPct val="120000"/>
              </a:lnSpc>
              <a:spcBef>
                <a:spcPts val="1200"/>
              </a:spcBef>
              <a:spcAft>
                <a:spcPts val="600"/>
              </a:spcAft>
              <a:buClr>
                <a:schemeClr val="accent1"/>
              </a:buClr>
              <a:buSzPts val="1600"/>
              <a:buFont typeface="Courier New"/>
              <a:buNone/>
            </a:pPr>
            <a:r>
              <a:t/>
            </a:r>
            <a:endParaRPr b="0" i="0" sz="1600" u="none" cap="none" strike="noStrike">
              <a:solidFill>
                <a:schemeClr val="accent2"/>
              </a:solidFill>
              <a:latin typeface="Martel Sans"/>
              <a:ea typeface="Martel Sans"/>
              <a:cs typeface="Martel Sans"/>
              <a:sym typeface="Martel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sp>
        <p:nvSpPr>
          <p:cNvPr id="1240" name="Google Shape;1240;p148"/>
          <p:cNvSpPr txBox="1"/>
          <p:nvPr/>
        </p:nvSpPr>
        <p:spPr>
          <a:xfrm>
            <a:off x="593121" y="715256"/>
            <a:ext cx="8904831"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chemeClr val="dk2"/>
                </a:solidFill>
                <a:latin typeface="Martel Sans ExtraLight"/>
                <a:ea typeface="Martel Sans ExtraLight"/>
                <a:cs typeface="Martel Sans ExtraLight"/>
                <a:sym typeface="Martel Sans ExtraLight"/>
                <a:extLst>
                  <a:ext uri="http://customooxmlschemas.google.com/">
                    <go:slidesCustomData xmlns:go="http://customooxmlschemas.google.com/" textRoundtripDataId="3"/>
                  </a:ext>
                </a:extLst>
              </a:rPr>
              <a:t>SCRIBE – Stockage distribué unique</a:t>
            </a:r>
            <a:endParaRPr b="0" i="0" sz="1400" u="none" cap="none" strike="noStrike">
              <a:solidFill>
                <a:schemeClr val="dk2"/>
              </a:solidFill>
              <a:latin typeface="Arial"/>
              <a:ea typeface="Arial"/>
              <a:cs typeface="Arial"/>
              <a:sym typeface="Arial"/>
            </a:endParaRPr>
          </a:p>
        </p:txBody>
      </p:sp>
      <p:cxnSp>
        <p:nvCxnSpPr>
          <p:cNvPr id="1241" name="Google Shape;1241;p148"/>
          <p:cNvCxnSpPr/>
          <p:nvPr/>
        </p:nvCxnSpPr>
        <p:spPr>
          <a:xfrm>
            <a:off x="6769100" y="1008525"/>
            <a:ext cx="5422700" cy="0"/>
          </a:xfrm>
          <a:prstGeom prst="straightConnector1">
            <a:avLst/>
          </a:prstGeom>
          <a:noFill/>
          <a:ln cap="flat" cmpd="sng" w="15875">
            <a:solidFill>
              <a:srgbClr val="006794"/>
            </a:solidFill>
            <a:prstDash val="solid"/>
            <a:miter lim="8000"/>
            <a:headEnd len="sm" w="sm" type="none"/>
            <a:tailEnd len="sm" w="sm" type="none"/>
          </a:ln>
        </p:spPr>
      </p:cxnSp>
      <p:sp>
        <p:nvSpPr>
          <p:cNvPr id="1242" name="Google Shape;1242;p148"/>
          <p:cNvSpPr/>
          <p:nvPr/>
        </p:nvSpPr>
        <p:spPr>
          <a:xfrm>
            <a:off x="7180768" y="1402663"/>
            <a:ext cx="2475900" cy="3761700"/>
          </a:xfrm>
          <a:prstGeom prst="roundRect">
            <a:avLst>
              <a:gd fmla="val 8039" name="adj"/>
            </a:avLst>
          </a:prstGeom>
          <a:solidFill>
            <a:srgbClr val="2371B9"/>
          </a:solidFill>
          <a:ln cap="flat" cmpd="sng" w="11800">
            <a:solidFill>
              <a:srgbClr val="6D6E71"/>
            </a:solidFill>
            <a:prstDash val="solid"/>
            <a:round/>
            <a:headEnd len="sm" w="sm" type="none"/>
            <a:tailEnd len="sm" w="sm" type="none"/>
          </a:ln>
          <a:effectLst>
            <a:outerShdw blurRad="49485" rotWithShape="0" dir="5400000" dist="24743">
              <a:srgbClr val="000000">
                <a:alpha val="35686"/>
              </a:srgbClr>
            </a:outerShdw>
          </a:effectLst>
        </p:spPr>
        <p:txBody>
          <a:bodyPr anchorCtr="1" anchor="t" bIns="42400" lIns="84850" spcFirstLastPara="1" rIns="84850" wrap="square" tIns="42400">
            <a:noAutofit/>
          </a:bodyPr>
          <a:lstStyle/>
          <a:p>
            <a:pPr indent="0" lvl="0" marL="0" marR="0" rtl="0" algn="ctr">
              <a:lnSpc>
                <a:spcPct val="70000"/>
              </a:lnSpc>
              <a:spcBef>
                <a:spcPts val="0"/>
              </a:spcBef>
              <a:spcAft>
                <a:spcPts val="0"/>
              </a:spcAft>
              <a:buClr>
                <a:srgbClr val="000000"/>
              </a:buClr>
              <a:buSzPts val="1361"/>
              <a:buFont typeface="Arial"/>
              <a:buNone/>
            </a:pPr>
            <a:r>
              <a:rPr b="0" i="0" lang="en-US" sz="1360" u="none" cap="none" strike="noStrike">
                <a:solidFill>
                  <a:schemeClr val="lt1"/>
                </a:solidFill>
                <a:latin typeface="Arial"/>
                <a:ea typeface="Arial"/>
                <a:cs typeface="Arial"/>
                <a:sym typeface="Arial"/>
              </a:rPr>
              <a:t>Node 3 +</a:t>
            </a:r>
            <a:endParaRPr b="0" i="0" sz="136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90"/>
              <a:buFont typeface="Arial"/>
              <a:buNone/>
            </a:pPr>
            <a:r>
              <a:t/>
            </a:r>
            <a:endParaRPr b="0" i="0" sz="989"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90"/>
              <a:buFont typeface="Arial"/>
              <a:buNone/>
            </a:pPr>
            <a:r>
              <a:t/>
            </a:r>
            <a:endParaRPr b="0" i="0" sz="989" u="none" cap="none" strike="noStrike">
              <a:solidFill>
                <a:schemeClr val="lt1"/>
              </a:solidFill>
              <a:latin typeface="Arial"/>
              <a:ea typeface="Arial"/>
              <a:cs typeface="Arial"/>
              <a:sym typeface="Arial"/>
            </a:endParaRPr>
          </a:p>
        </p:txBody>
      </p:sp>
      <p:sp>
        <p:nvSpPr>
          <p:cNvPr id="1243" name="Google Shape;1243;p148"/>
          <p:cNvSpPr/>
          <p:nvPr/>
        </p:nvSpPr>
        <p:spPr>
          <a:xfrm>
            <a:off x="2024140" y="1402663"/>
            <a:ext cx="2474100" cy="3753600"/>
          </a:xfrm>
          <a:prstGeom prst="roundRect">
            <a:avLst>
              <a:gd fmla="val 8039" name="adj"/>
            </a:avLst>
          </a:prstGeom>
          <a:solidFill>
            <a:srgbClr val="2371B9"/>
          </a:solidFill>
          <a:ln cap="flat" cmpd="sng" w="11800">
            <a:solidFill>
              <a:srgbClr val="6D6E71"/>
            </a:solidFill>
            <a:prstDash val="solid"/>
            <a:round/>
            <a:headEnd len="sm" w="sm" type="none"/>
            <a:tailEnd len="sm" w="sm" type="none"/>
          </a:ln>
          <a:effectLst>
            <a:outerShdw blurRad="49485" rotWithShape="0" dir="5400000" dist="24743">
              <a:srgbClr val="000000">
                <a:alpha val="35686"/>
              </a:srgbClr>
            </a:outerShdw>
          </a:effectLst>
        </p:spPr>
        <p:txBody>
          <a:bodyPr anchorCtr="1" anchor="t" bIns="42400" lIns="84850" spcFirstLastPara="1" rIns="84850" wrap="square" tIns="42400">
            <a:noAutofit/>
          </a:bodyPr>
          <a:lstStyle/>
          <a:p>
            <a:pPr indent="0" lvl="0" marL="0" marR="0" rtl="0" algn="ctr">
              <a:lnSpc>
                <a:spcPct val="70000"/>
              </a:lnSpc>
              <a:spcBef>
                <a:spcPts val="0"/>
              </a:spcBef>
              <a:spcAft>
                <a:spcPts val="0"/>
              </a:spcAft>
              <a:buClr>
                <a:srgbClr val="000000"/>
              </a:buClr>
              <a:buSzPts val="1361"/>
              <a:buFont typeface="Arial"/>
              <a:buNone/>
            </a:pPr>
            <a:r>
              <a:rPr b="0" i="0" lang="en-US" sz="1360" u="none" cap="none" strike="noStrike">
                <a:solidFill>
                  <a:schemeClr val="lt1"/>
                </a:solidFill>
                <a:latin typeface="Arial"/>
                <a:ea typeface="Arial"/>
                <a:cs typeface="Arial"/>
                <a:sym typeface="Arial"/>
              </a:rPr>
              <a:t>Node 1</a:t>
            </a:r>
            <a:endParaRPr b="0" i="0" sz="136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90"/>
              <a:buFont typeface="Arial"/>
              <a:buNone/>
            </a:pPr>
            <a:r>
              <a:t/>
            </a:r>
            <a:endParaRPr b="0" i="0" sz="989"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90"/>
              <a:buFont typeface="Arial"/>
              <a:buNone/>
            </a:pPr>
            <a:r>
              <a:t/>
            </a:r>
            <a:endParaRPr b="0" i="0" sz="989" u="none" cap="none" strike="noStrike">
              <a:solidFill>
                <a:schemeClr val="lt1"/>
              </a:solidFill>
              <a:latin typeface="Arial"/>
              <a:ea typeface="Arial"/>
              <a:cs typeface="Arial"/>
              <a:sym typeface="Arial"/>
            </a:endParaRPr>
          </a:p>
        </p:txBody>
      </p:sp>
      <p:sp>
        <p:nvSpPr>
          <p:cNvPr id="1244" name="Google Shape;1244;p148"/>
          <p:cNvSpPr/>
          <p:nvPr/>
        </p:nvSpPr>
        <p:spPr>
          <a:xfrm>
            <a:off x="2171137" y="4457430"/>
            <a:ext cx="457500" cy="4833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45" name="Google Shape;1245;p148"/>
          <p:cNvSpPr/>
          <p:nvPr/>
        </p:nvSpPr>
        <p:spPr>
          <a:xfrm>
            <a:off x="2729064" y="4452532"/>
            <a:ext cx="456000" cy="4833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46" name="Google Shape;1246;p148"/>
          <p:cNvSpPr/>
          <p:nvPr/>
        </p:nvSpPr>
        <p:spPr>
          <a:xfrm>
            <a:off x="3312047" y="4459063"/>
            <a:ext cx="459300" cy="4851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47" name="Google Shape;1247;p148"/>
          <p:cNvSpPr/>
          <p:nvPr/>
        </p:nvSpPr>
        <p:spPr>
          <a:xfrm>
            <a:off x="3883334" y="4454164"/>
            <a:ext cx="457500" cy="4851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48" name="Google Shape;1248;p148"/>
          <p:cNvSpPr/>
          <p:nvPr/>
        </p:nvSpPr>
        <p:spPr>
          <a:xfrm>
            <a:off x="4604950" y="1410822"/>
            <a:ext cx="2474100" cy="3753600"/>
          </a:xfrm>
          <a:prstGeom prst="roundRect">
            <a:avLst>
              <a:gd fmla="val 8039" name="adj"/>
            </a:avLst>
          </a:prstGeom>
          <a:solidFill>
            <a:srgbClr val="2371B9"/>
          </a:solidFill>
          <a:ln cap="flat" cmpd="sng" w="11800">
            <a:solidFill>
              <a:srgbClr val="6D6E71"/>
            </a:solidFill>
            <a:prstDash val="solid"/>
            <a:round/>
            <a:headEnd len="sm" w="sm" type="none"/>
            <a:tailEnd len="sm" w="sm" type="none"/>
          </a:ln>
          <a:effectLst>
            <a:outerShdw blurRad="49485" rotWithShape="0" dir="5400000" dist="24743">
              <a:srgbClr val="000000">
                <a:alpha val="35686"/>
              </a:srgbClr>
            </a:outerShdw>
          </a:effectLst>
        </p:spPr>
        <p:txBody>
          <a:bodyPr anchorCtr="1" anchor="t" bIns="42400" lIns="84850" spcFirstLastPara="1" rIns="84850" wrap="square" tIns="42400">
            <a:noAutofit/>
          </a:bodyPr>
          <a:lstStyle/>
          <a:p>
            <a:pPr indent="0" lvl="0" marL="0" marR="0" rtl="0" algn="ctr">
              <a:lnSpc>
                <a:spcPct val="70000"/>
              </a:lnSpc>
              <a:spcBef>
                <a:spcPts val="0"/>
              </a:spcBef>
              <a:spcAft>
                <a:spcPts val="0"/>
              </a:spcAft>
              <a:buClr>
                <a:srgbClr val="000000"/>
              </a:buClr>
              <a:buSzPts val="1361"/>
              <a:buFont typeface="Arial"/>
              <a:buNone/>
            </a:pPr>
            <a:r>
              <a:rPr b="0" i="0" lang="en-US" sz="1360" u="none" cap="none" strike="noStrike">
                <a:solidFill>
                  <a:schemeClr val="lt1"/>
                </a:solidFill>
                <a:latin typeface="Arial"/>
                <a:ea typeface="Arial"/>
                <a:cs typeface="Arial"/>
                <a:sym typeface="Arial"/>
              </a:rPr>
              <a:t>Node 2</a:t>
            </a:r>
            <a:endParaRPr b="0" i="0" sz="136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90"/>
              <a:buFont typeface="Arial"/>
              <a:buNone/>
            </a:pPr>
            <a:r>
              <a:t/>
            </a:r>
            <a:endParaRPr b="0" i="0" sz="989"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90"/>
              <a:buFont typeface="Arial"/>
              <a:buNone/>
            </a:pPr>
            <a:r>
              <a:t/>
            </a:r>
            <a:endParaRPr b="0" i="0" sz="989" u="none" cap="none" strike="noStrike">
              <a:solidFill>
                <a:schemeClr val="lt1"/>
              </a:solidFill>
              <a:latin typeface="Arial"/>
              <a:ea typeface="Arial"/>
              <a:cs typeface="Arial"/>
              <a:sym typeface="Arial"/>
            </a:endParaRPr>
          </a:p>
        </p:txBody>
      </p:sp>
      <p:sp>
        <p:nvSpPr>
          <p:cNvPr id="1249" name="Google Shape;1249;p148"/>
          <p:cNvSpPr/>
          <p:nvPr/>
        </p:nvSpPr>
        <p:spPr>
          <a:xfrm>
            <a:off x="4758643" y="4455798"/>
            <a:ext cx="457500" cy="4833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0" name="Google Shape;1250;p148"/>
          <p:cNvSpPr/>
          <p:nvPr/>
        </p:nvSpPr>
        <p:spPr>
          <a:xfrm>
            <a:off x="5318240" y="4450899"/>
            <a:ext cx="456000" cy="4833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1" name="Google Shape;1251;p148"/>
          <p:cNvSpPr/>
          <p:nvPr/>
        </p:nvSpPr>
        <p:spPr>
          <a:xfrm>
            <a:off x="5901220" y="4455798"/>
            <a:ext cx="457500" cy="4866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2" name="Google Shape;1252;p148"/>
          <p:cNvSpPr/>
          <p:nvPr/>
        </p:nvSpPr>
        <p:spPr>
          <a:xfrm>
            <a:off x="6470839" y="4450899"/>
            <a:ext cx="457500" cy="4866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3" name="Google Shape;1253;p148"/>
          <p:cNvSpPr/>
          <p:nvPr/>
        </p:nvSpPr>
        <p:spPr>
          <a:xfrm>
            <a:off x="7342806" y="4455798"/>
            <a:ext cx="457500" cy="4833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4" name="Google Shape;1254;p148"/>
          <p:cNvSpPr/>
          <p:nvPr/>
        </p:nvSpPr>
        <p:spPr>
          <a:xfrm>
            <a:off x="7900733" y="4450899"/>
            <a:ext cx="456000" cy="4833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5" name="Google Shape;1255;p148"/>
          <p:cNvSpPr/>
          <p:nvPr/>
        </p:nvSpPr>
        <p:spPr>
          <a:xfrm>
            <a:off x="8483715" y="4455798"/>
            <a:ext cx="459300" cy="4866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6" name="Google Shape;1256;p148"/>
          <p:cNvSpPr/>
          <p:nvPr/>
        </p:nvSpPr>
        <p:spPr>
          <a:xfrm>
            <a:off x="9055003" y="4450899"/>
            <a:ext cx="457500" cy="486600"/>
          </a:xfrm>
          <a:prstGeom prst="can">
            <a:avLst>
              <a:gd fmla="val 36573" name="adj"/>
            </a:avLst>
          </a:prstGeom>
          <a:solidFill>
            <a:schemeClr val="dk2"/>
          </a:solidFill>
          <a:ln cap="flat" cmpd="sng" w="11800">
            <a:solidFill>
              <a:schemeClr val="lt1"/>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7" name="Google Shape;1257;p148"/>
          <p:cNvSpPr/>
          <p:nvPr/>
        </p:nvSpPr>
        <p:spPr>
          <a:xfrm>
            <a:off x="2498546" y="2550827"/>
            <a:ext cx="481500" cy="508200"/>
          </a:xfrm>
          <a:prstGeom prst="can">
            <a:avLst>
              <a:gd fmla="val 36573" name="adj"/>
            </a:avLst>
          </a:prstGeom>
          <a:solidFill>
            <a:srgbClr val="F9CB9C"/>
          </a:solidFill>
          <a:ln cap="flat" cmpd="sng" w="11800">
            <a:solidFill>
              <a:srgbClr val="FE8B3F"/>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8" name="Google Shape;1258;p148"/>
          <p:cNvSpPr/>
          <p:nvPr/>
        </p:nvSpPr>
        <p:spPr>
          <a:xfrm>
            <a:off x="3714623" y="2554094"/>
            <a:ext cx="481500" cy="506100"/>
          </a:xfrm>
          <a:prstGeom prst="can">
            <a:avLst>
              <a:gd fmla="val 36573" name="adj"/>
            </a:avLst>
          </a:prstGeom>
          <a:solidFill>
            <a:srgbClr val="F9CB9C"/>
          </a:solidFill>
          <a:ln cap="flat" cmpd="sng" w="11800">
            <a:solidFill>
              <a:srgbClr val="FE8B3F"/>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59" name="Google Shape;1259;p148"/>
          <p:cNvSpPr/>
          <p:nvPr/>
        </p:nvSpPr>
        <p:spPr>
          <a:xfrm>
            <a:off x="2662039" y="2865954"/>
            <a:ext cx="139500" cy="139500"/>
          </a:xfrm>
          <a:prstGeom prst="roundRect">
            <a:avLst>
              <a:gd fmla="val 16667" name="adj"/>
            </a:avLst>
          </a:prstGeom>
          <a:solidFill>
            <a:srgbClr val="FFFF00"/>
          </a:solid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1113"/>
              <a:buFont typeface="Arial"/>
              <a:buNone/>
            </a:pPr>
            <a:r>
              <a:rPr b="0" i="0" lang="en-US" sz="1113" u="none" cap="none" strike="noStrike">
                <a:solidFill>
                  <a:srgbClr val="000000"/>
                </a:solidFill>
                <a:latin typeface="Arial"/>
                <a:ea typeface="Arial"/>
                <a:cs typeface="Arial"/>
                <a:sym typeface="Arial"/>
              </a:rPr>
              <a:t>1</a:t>
            </a:r>
            <a:endParaRPr b="0" i="0" sz="1360" u="none" cap="none" strike="noStrike">
              <a:solidFill>
                <a:srgbClr val="000000"/>
              </a:solidFill>
              <a:latin typeface="Arial"/>
              <a:ea typeface="Arial"/>
              <a:cs typeface="Arial"/>
              <a:sym typeface="Arial"/>
            </a:endParaRPr>
          </a:p>
        </p:txBody>
      </p:sp>
      <p:sp>
        <p:nvSpPr>
          <p:cNvPr id="1260" name="Google Shape;1260;p148"/>
          <p:cNvSpPr/>
          <p:nvPr/>
        </p:nvSpPr>
        <p:spPr>
          <a:xfrm>
            <a:off x="2341348" y="4688848"/>
            <a:ext cx="137100" cy="137400"/>
          </a:xfrm>
          <a:prstGeom prst="roundRect">
            <a:avLst>
              <a:gd fmla="val 16667" name="adj"/>
            </a:avLst>
          </a:prstGeom>
          <a:solidFill>
            <a:srgbClr val="FFFF00"/>
          </a:solid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1113"/>
              <a:buFont typeface="Arial"/>
              <a:buNone/>
            </a:pPr>
            <a:r>
              <a:rPr b="0" i="0" lang="en-US" sz="1113" u="none" cap="none" strike="noStrike">
                <a:solidFill>
                  <a:srgbClr val="000000"/>
                </a:solidFill>
                <a:latin typeface="Arial"/>
                <a:ea typeface="Arial"/>
                <a:cs typeface="Arial"/>
                <a:sym typeface="Arial"/>
              </a:rPr>
              <a:t>1</a:t>
            </a:r>
            <a:endParaRPr b="0" i="0" sz="1360" u="none" cap="none" strike="noStrike">
              <a:solidFill>
                <a:srgbClr val="000000"/>
              </a:solidFill>
              <a:latin typeface="Arial"/>
              <a:ea typeface="Arial"/>
              <a:cs typeface="Arial"/>
              <a:sym typeface="Arial"/>
            </a:endParaRPr>
          </a:p>
        </p:txBody>
      </p:sp>
      <p:sp>
        <p:nvSpPr>
          <p:cNvPr id="1261" name="Google Shape;1261;p148"/>
          <p:cNvSpPr/>
          <p:nvPr/>
        </p:nvSpPr>
        <p:spPr>
          <a:xfrm>
            <a:off x="5490076" y="4684024"/>
            <a:ext cx="137100" cy="137400"/>
          </a:xfrm>
          <a:prstGeom prst="roundRect">
            <a:avLst>
              <a:gd fmla="val 16667" name="adj"/>
            </a:avLst>
          </a:prstGeom>
          <a:solidFill>
            <a:srgbClr val="FFFF00"/>
          </a:solid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1113"/>
              <a:buFont typeface="Arial"/>
              <a:buNone/>
            </a:pPr>
            <a:r>
              <a:rPr b="0" i="0" lang="en-US" sz="1113" u="none" cap="none" strike="noStrike">
                <a:solidFill>
                  <a:srgbClr val="000000"/>
                </a:solidFill>
                <a:latin typeface="Arial"/>
                <a:ea typeface="Arial"/>
                <a:cs typeface="Arial"/>
                <a:sym typeface="Arial"/>
              </a:rPr>
              <a:t>1</a:t>
            </a:r>
            <a:endParaRPr b="0" i="0" sz="1360" u="none" cap="none" strike="noStrike">
              <a:solidFill>
                <a:srgbClr val="000000"/>
              </a:solidFill>
              <a:latin typeface="Arial"/>
              <a:ea typeface="Arial"/>
              <a:cs typeface="Arial"/>
              <a:sym typeface="Arial"/>
            </a:endParaRPr>
          </a:p>
        </p:txBody>
      </p:sp>
      <p:sp>
        <p:nvSpPr>
          <p:cNvPr id="1262" name="Google Shape;1262;p148"/>
          <p:cNvSpPr/>
          <p:nvPr/>
        </p:nvSpPr>
        <p:spPr>
          <a:xfrm>
            <a:off x="4967481" y="2548845"/>
            <a:ext cx="481500" cy="506100"/>
          </a:xfrm>
          <a:prstGeom prst="can">
            <a:avLst>
              <a:gd fmla="val 36573" name="adj"/>
            </a:avLst>
          </a:prstGeom>
          <a:solidFill>
            <a:srgbClr val="F9CB9C"/>
          </a:solidFill>
          <a:ln cap="flat" cmpd="sng" w="11800">
            <a:solidFill>
              <a:srgbClr val="FE8B3F"/>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63" name="Google Shape;1263;p148"/>
          <p:cNvSpPr/>
          <p:nvPr/>
        </p:nvSpPr>
        <p:spPr>
          <a:xfrm>
            <a:off x="6133309" y="2546392"/>
            <a:ext cx="481500" cy="506100"/>
          </a:xfrm>
          <a:prstGeom prst="can">
            <a:avLst>
              <a:gd fmla="val 36573" name="adj"/>
            </a:avLst>
          </a:prstGeom>
          <a:solidFill>
            <a:srgbClr val="F9CB9C"/>
          </a:solidFill>
          <a:ln cap="flat" cmpd="sng" w="11800">
            <a:solidFill>
              <a:srgbClr val="FE8B3F"/>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64" name="Google Shape;1264;p148"/>
          <p:cNvSpPr/>
          <p:nvPr/>
        </p:nvSpPr>
        <p:spPr>
          <a:xfrm>
            <a:off x="7615094" y="2546392"/>
            <a:ext cx="481500" cy="506100"/>
          </a:xfrm>
          <a:prstGeom prst="can">
            <a:avLst>
              <a:gd fmla="val 36573" name="adj"/>
            </a:avLst>
          </a:prstGeom>
          <a:solidFill>
            <a:srgbClr val="F9CB9C"/>
          </a:solidFill>
          <a:ln cap="flat" cmpd="sng" w="11800">
            <a:solidFill>
              <a:srgbClr val="FE8B3F"/>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65" name="Google Shape;1265;p148"/>
          <p:cNvSpPr/>
          <p:nvPr/>
        </p:nvSpPr>
        <p:spPr>
          <a:xfrm>
            <a:off x="8704108" y="2546392"/>
            <a:ext cx="481500" cy="506100"/>
          </a:xfrm>
          <a:prstGeom prst="can">
            <a:avLst>
              <a:gd fmla="val 36573" name="adj"/>
            </a:avLst>
          </a:prstGeom>
          <a:solidFill>
            <a:srgbClr val="F9CB9C"/>
          </a:solidFill>
          <a:ln cap="flat" cmpd="sng" w="11800">
            <a:solidFill>
              <a:srgbClr val="FE8B3F"/>
            </a:solidFill>
            <a:prstDash val="solid"/>
            <a:round/>
            <a:headEnd len="sm" w="sm" type="none"/>
            <a:tailEnd len="sm" w="sm" type="none"/>
          </a:ln>
          <a:effectLst>
            <a:outerShdw blurRad="49485" rotWithShape="0" dir="5400000" dist="24743">
              <a:srgbClr val="000000">
                <a:alpha val="35686"/>
              </a:srgbClr>
            </a:outerShdw>
          </a:effectLst>
        </p:spPr>
        <p:txBody>
          <a:bodyPr anchorCtr="0" anchor="t" bIns="42400" lIns="84850" spcFirstLastPara="1" rIns="84850" wrap="square" tIns="42400">
            <a:noAutofit/>
          </a:bodyPr>
          <a:lstStyle/>
          <a:p>
            <a:pPr indent="0" lvl="0" marL="0" marR="0" rtl="0" algn="ctr">
              <a:lnSpc>
                <a:spcPct val="100000"/>
              </a:lnSpc>
              <a:spcBef>
                <a:spcPts val="0"/>
              </a:spcBef>
              <a:spcAft>
                <a:spcPts val="0"/>
              </a:spcAft>
              <a:buClr>
                <a:srgbClr val="000000"/>
              </a:buClr>
              <a:buSzPts val="619"/>
              <a:buFont typeface="Arial"/>
              <a:buNone/>
            </a:pPr>
            <a:r>
              <a:t/>
            </a:r>
            <a:endParaRPr b="0" i="0" sz="618" u="none" cap="none" strike="noStrike">
              <a:solidFill>
                <a:schemeClr val="lt1"/>
              </a:solidFill>
              <a:latin typeface="Arial"/>
              <a:ea typeface="Arial"/>
              <a:cs typeface="Arial"/>
              <a:sym typeface="Arial"/>
            </a:endParaRPr>
          </a:p>
        </p:txBody>
      </p:sp>
      <p:sp>
        <p:nvSpPr>
          <p:cNvPr id="1266" name="Google Shape;1266;p148"/>
          <p:cNvSpPr txBox="1"/>
          <p:nvPr/>
        </p:nvSpPr>
        <p:spPr>
          <a:xfrm>
            <a:off x="4690311" y="2170981"/>
            <a:ext cx="2350500" cy="420900"/>
          </a:xfrm>
          <a:prstGeom prst="rect">
            <a:avLst/>
          </a:prstGeom>
          <a:noFill/>
          <a:ln>
            <a:noFill/>
          </a:ln>
        </p:spPr>
        <p:txBody>
          <a:bodyPr anchorCtr="0" anchor="t" bIns="113125" lIns="113125" spcFirstLastPara="1" rIns="113125" wrap="square" tIns="113125">
            <a:noAutofit/>
          </a:bodyPr>
          <a:lstStyle/>
          <a:p>
            <a:pPr indent="0" lvl="0" marL="0" marR="0" rtl="0" algn="ctr">
              <a:lnSpc>
                <a:spcPct val="100000"/>
              </a:lnSpc>
              <a:spcBef>
                <a:spcPts val="0"/>
              </a:spcBef>
              <a:spcAft>
                <a:spcPts val="0"/>
              </a:spcAft>
              <a:buClr>
                <a:srgbClr val="194F90"/>
              </a:buClr>
              <a:buSzPts val="1225"/>
              <a:buFont typeface="Martel Sans ExtraBold"/>
              <a:buNone/>
            </a:pPr>
            <a:r>
              <a:rPr b="1" i="0" lang="en-US" sz="1237" u="none" cap="none" strike="noStrike">
                <a:solidFill>
                  <a:srgbClr val="FE8B3F"/>
                </a:solidFill>
                <a:latin typeface="Martel Sans ExtraBold"/>
                <a:ea typeface="Martel Sans ExtraBold"/>
                <a:cs typeface="Martel Sans ExtraBold"/>
                <a:sym typeface="Martel Sans ExtraBold"/>
              </a:rPr>
              <a:t>Disques Virtuels des VMs</a:t>
            </a:r>
            <a:endParaRPr b="0" i="0" sz="1731" u="none" cap="none" strike="noStrike">
              <a:solidFill>
                <a:srgbClr val="000000"/>
              </a:solidFill>
              <a:latin typeface="Arial"/>
              <a:ea typeface="Arial"/>
              <a:cs typeface="Arial"/>
              <a:sym typeface="Arial"/>
            </a:endParaRPr>
          </a:p>
        </p:txBody>
      </p:sp>
      <p:sp>
        <p:nvSpPr>
          <p:cNvPr id="1267" name="Google Shape;1267;p148"/>
          <p:cNvSpPr/>
          <p:nvPr/>
        </p:nvSpPr>
        <p:spPr>
          <a:xfrm>
            <a:off x="9224918" y="4679198"/>
            <a:ext cx="147300" cy="147300"/>
          </a:xfrm>
          <a:prstGeom prst="roundRect">
            <a:avLst>
              <a:gd fmla="val 16667" name="adj"/>
            </a:avLst>
          </a:prstGeom>
          <a:gradFill>
            <a:gsLst>
              <a:gs pos="0">
                <a:srgbClr val="2CC938"/>
              </a:gs>
              <a:gs pos="100000">
                <a:srgbClr val="87D68E"/>
              </a:gs>
            </a:gsLst>
            <a:lin ang="16200038" scaled="0"/>
          </a:grad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1113"/>
              <a:buFont typeface="Arial"/>
              <a:buNone/>
            </a:pPr>
            <a:r>
              <a:rPr b="0" i="0" lang="en-US" sz="1113" u="none" cap="none" strike="noStrike">
                <a:solidFill>
                  <a:srgbClr val="000000"/>
                </a:solidFill>
                <a:latin typeface="Arial"/>
                <a:ea typeface="Arial"/>
                <a:cs typeface="Arial"/>
                <a:sym typeface="Arial"/>
              </a:rPr>
              <a:t>2</a:t>
            </a:r>
            <a:endParaRPr b="0" i="0" sz="1113" u="none" cap="none" strike="noStrike">
              <a:solidFill>
                <a:srgbClr val="000000"/>
              </a:solidFill>
              <a:latin typeface="Arial"/>
              <a:ea typeface="Arial"/>
              <a:cs typeface="Arial"/>
              <a:sym typeface="Arial"/>
            </a:endParaRPr>
          </a:p>
        </p:txBody>
      </p:sp>
      <p:sp>
        <p:nvSpPr>
          <p:cNvPr id="1268" name="Google Shape;1268;p148"/>
          <p:cNvSpPr/>
          <p:nvPr/>
        </p:nvSpPr>
        <p:spPr>
          <a:xfrm>
            <a:off x="5134479" y="2861888"/>
            <a:ext cx="147300" cy="147300"/>
          </a:xfrm>
          <a:prstGeom prst="roundRect">
            <a:avLst>
              <a:gd fmla="val 16667" name="adj"/>
            </a:avLst>
          </a:prstGeom>
          <a:gradFill>
            <a:gsLst>
              <a:gs pos="0">
                <a:srgbClr val="2CC938"/>
              </a:gs>
              <a:gs pos="100000">
                <a:srgbClr val="87D68E"/>
              </a:gs>
            </a:gsLst>
            <a:lin ang="16200038" scaled="0"/>
          </a:grad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1113"/>
              <a:buFont typeface="Arial"/>
              <a:buNone/>
            </a:pPr>
            <a:r>
              <a:rPr b="0" i="0" lang="en-US" sz="1113" u="none" cap="none" strike="noStrike">
                <a:solidFill>
                  <a:srgbClr val="000000"/>
                </a:solidFill>
                <a:latin typeface="Arial"/>
                <a:ea typeface="Arial"/>
                <a:cs typeface="Arial"/>
                <a:sym typeface="Arial"/>
              </a:rPr>
              <a:t>2</a:t>
            </a:r>
            <a:endParaRPr b="0" i="0" sz="1113" u="none" cap="none" strike="noStrike">
              <a:solidFill>
                <a:srgbClr val="000000"/>
              </a:solidFill>
              <a:latin typeface="Arial"/>
              <a:ea typeface="Arial"/>
              <a:cs typeface="Arial"/>
              <a:sym typeface="Arial"/>
            </a:endParaRPr>
          </a:p>
        </p:txBody>
      </p:sp>
      <p:sp>
        <p:nvSpPr>
          <p:cNvPr id="1269" name="Google Shape;1269;p148"/>
          <p:cNvSpPr/>
          <p:nvPr/>
        </p:nvSpPr>
        <p:spPr>
          <a:xfrm>
            <a:off x="6048936" y="4684022"/>
            <a:ext cx="147300" cy="147300"/>
          </a:xfrm>
          <a:prstGeom prst="roundRect">
            <a:avLst>
              <a:gd fmla="val 16667" name="adj"/>
            </a:avLst>
          </a:prstGeom>
          <a:gradFill>
            <a:gsLst>
              <a:gs pos="0">
                <a:srgbClr val="2CC938"/>
              </a:gs>
              <a:gs pos="100000">
                <a:srgbClr val="87D68E"/>
              </a:gs>
            </a:gsLst>
            <a:lin ang="16200038" scaled="0"/>
          </a:grad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1113"/>
              <a:buFont typeface="Arial"/>
              <a:buNone/>
            </a:pPr>
            <a:r>
              <a:rPr b="0" i="0" lang="en-US" sz="1113" u="none" cap="none" strike="noStrike">
                <a:solidFill>
                  <a:srgbClr val="000000"/>
                </a:solidFill>
                <a:latin typeface="Arial"/>
                <a:ea typeface="Arial"/>
                <a:cs typeface="Arial"/>
                <a:sym typeface="Arial"/>
              </a:rPr>
              <a:t>2</a:t>
            </a:r>
            <a:endParaRPr b="0" i="0" sz="1113" u="none" cap="none" strike="noStrike">
              <a:solidFill>
                <a:srgbClr val="000000"/>
              </a:solidFill>
              <a:latin typeface="Arial"/>
              <a:ea typeface="Arial"/>
              <a:cs typeface="Arial"/>
              <a:sym typeface="Arial"/>
            </a:endParaRPr>
          </a:p>
        </p:txBody>
      </p:sp>
      <p:cxnSp>
        <p:nvCxnSpPr>
          <p:cNvPr id="1270" name="Google Shape;1270;p148"/>
          <p:cNvCxnSpPr>
            <a:stCxn id="1268" idx="2"/>
          </p:cNvCxnSpPr>
          <p:nvPr/>
        </p:nvCxnSpPr>
        <p:spPr>
          <a:xfrm>
            <a:off x="5208129" y="3009188"/>
            <a:ext cx="8400" cy="525300"/>
          </a:xfrm>
          <a:prstGeom prst="straightConnector1">
            <a:avLst/>
          </a:prstGeom>
          <a:noFill/>
          <a:ln cap="flat" cmpd="sng" w="35350">
            <a:solidFill>
              <a:srgbClr val="FFFFFF"/>
            </a:solidFill>
            <a:prstDash val="dot"/>
            <a:round/>
            <a:headEnd len="sm" w="sm" type="none"/>
            <a:tailEnd len="sm" w="sm" type="none"/>
          </a:ln>
        </p:spPr>
      </p:cxnSp>
      <p:cxnSp>
        <p:nvCxnSpPr>
          <p:cNvPr id="1271" name="Google Shape;1271;p148"/>
          <p:cNvCxnSpPr>
            <a:endCxn id="1269" idx="0"/>
          </p:cNvCxnSpPr>
          <p:nvPr/>
        </p:nvCxnSpPr>
        <p:spPr>
          <a:xfrm>
            <a:off x="5162286" y="3446222"/>
            <a:ext cx="960300" cy="1237800"/>
          </a:xfrm>
          <a:prstGeom prst="straightConnector1">
            <a:avLst/>
          </a:prstGeom>
          <a:noFill/>
          <a:ln cap="flat" cmpd="sng" w="35350">
            <a:solidFill>
              <a:srgbClr val="FFFFFF"/>
            </a:solidFill>
            <a:prstDash val="dot"/>
            <a:round/>
            <a:headEnd len="sm" w="sm" type="none"/>
            <a:tailEnd len="sm" w="sm" type="none"/>
          </a:ln>
        </p:spPr>
      </p:cxnSp>
      <p:cxnSp>
        <p:nvCxnSpPr>
          <p:cNvPr id="1272" name="Google Shape;1272;p148"/>
          <p:cNvCxnSpPr>
            <a:endCxn id="1267" idx="0"/>
          </p:cNvCxnSpPr>
          <p:nvPr/>
        </p:nvCxnSpPr>
        <p:spPr>
          <a:xfrm>
            <a:off x="5167568" y="3455798"/>
            <a:ext cx="4131000" cy="1223400"/>
          </a:xfrm>
          <a:prstGeom prst="straightConnector1">
            <a:avLst/>
          </a:prstGeom>
          <a:noFill/>
          <a:ln cap="flat" cmpd="sng" w="35350">
            <a:solidFill>
              <a:srgbClr val="FFFFFF"/>
            </a:solidFill>
            <a:prstDash val="dot"/>
            <a:round/>
            <a:headEnd len="sm" w="sm" type="none"/>
            <a:tailEnd len="sm" w="sm" type="none"/>
          </a:ln>
        </p:spPr>
      </p:cxnSp>
      <p:sp>
        <p:nvSpPr>
          <p:cNvPr id="1273" name="Google Shape;1273;p148"/>
          <p:cNvSpPr/>
          <p:nvPr/>
        </p:nvSpPr>
        <p:spPr>
          <a:xfrm>
            <a:off x="1827029" y="3190366"/>
            <a:ext cx="8028300" cy="550800"/>
          </a:xfrm>
          <a:prstGeom prst="roundRect">
            <a:avLst>
              <a:gd fmla="val 5533" name="adj"/>
            </a:avLst>
          </a:prstGeom>
          <a:solidFill>
            <a:srgbClr val="D9D2E9"/>
          </a:solidFill>
          <a:ln cap="flat" cmpd="sng" w="11800">
            <a:solidFill>
              <a:srgbClr val="9900FF"/>
            </a:solidFill>
            <a:prstDash val="solid"/>
            <a:round/>
            <a:headEnd len="sm" w="sm" type="none"/>
            <a:tailEnd len="sm" w="sm" type="none"/>
          </a:ln>
          <a:effectLst>
            <a:outerShdw blurRad="49485" rotWithShape="0" dir="5400000" dist="24743">
              <a:srgbClr val="000000">
                <a:alpha val="35686"/>
              </a:srgbClr>
            </a:outerShdw>
          </a:effectLst>
        </p:spPr>
        <p:txBody>
          <a:bodyPr anchorCtr="0" anchor="ctr" bIns="42400" lIns="84850" spcFirstLastPara="1" rIns="84850" wrap="square" tIns="42400">
            <a:noAutofit/>
          </a:bodyPr>
          <a:lstStyle/>
          <a:p>
            <a:pPr indent="0" lvl="0" marL="0" marR="0" rtl="0" algn="ctr">
              <a:lnSpc>
                <a:spcPct val="150000"/>
              </a:lnSpc>
              <a:spcBef>
                <a:spcPts val="0"/>
              </a:spcBef>
              <a:spcAft>
                <a:spcPts val="0"/>
              </a:spcAft>
              <a:buClr>
                <a:srgbClr val="000000"/>
              </a:buClr>
              <a:buSzPts val="1608"/>
              <a:buFont typeface="Arial"/>
              <a:buNone/>
            </a:pPr>
            <a:r>
              <a:rPr b="1" i="0" lang="en-US" sz="1608" u="none" cap="none" strike="noStrike">
                <a:solidFill>
                  <a:srgbClr val="9900FF"/>
                </a:solidFill>
                <a:latin typeface="Arial"/>
                <a:ea typeface="Arial"/>
                <a:cs typeface="Arial"/>
                <a:sym typeface="Arial"/>
              </a:rPr>
              <a:t>Placement, Tiering et Redondance avec SCRIBE</a:t>
            </a:r>
            <a:endParaRPr b="1" i="0" sz="1608" u="none" cap="none" strike="noStrike">
              <a:solidFill>
                <a:srgbClr val="9900FF"/>
              </a:solidFill>
              <a:latin typeface="Arial"/>
              <a:ea typeface="Arial"/>
              <a:cs typeface="Arial"/>
              <a:sym typeface="Arial"/>
            </a:endParaRPr>
          </a:p>
        </p:txBody>
      </p:sp>
      <p:cxnSp>
        <p:nvCxnSpPr>
          <p:cNvPr id="1274" name="Google Shape;1274;p148"/>
          <p:cNvCxnSpPr>
            <a:endCxn id="1261" idx="1"/>
          </p:cNvCxnSpPr>
          <p:nvPr/>
        </p:nvCxnSpPr>
        <p:spPr>
          <a:xfrm>
            <a:off x="2756776" y="3641524"/>
            <a:ext cx="2733300" cy="1111200"/>
          </a:xfrm>
          <a:prstGeom prst="straightConnector1">
            <a:avLst/>
          </a:prstGeom>
          <a:noFill/>
          <a:ln cap="flat" cmpd="sng" w="35350">
            <a:solidFill>
              <a:schemeClr val="lt1"/>
            </a:solidFill>
            <a:prstDash val="dot"/>
            <a:round/>
            <a:headEnd len="sm" w="sm" type="none"/>
            <a:tailEnd len="sm" w="sm" type="none"/>
          </a:ln>
        </p:spPr>
      </p:cxnSp>
      <p:cxnSp>
        <p:nvCxnSpPr>
          <p:cNvPr id="1275" name="Google Shape;1275;p148"/>
          <p:cNvCxnSpPr>
            <a:endCxn id="1260" idx="0"/>
          </p:cNvCxnSpPr>
          <p:nvPr/>
        </p:nvCxnSpPr>
        <p:spPr>
          <a:xfrm flipH="1">
            <a:off x="2409898" y="3615148"/>
            <a:ext cx="329100" cy="1073700"/>
          </a:xfrm>
          <a:prstGeom prst="straightConnector1">
            <a:avLst/>
          </a:prstGeom>
          <a:noFill/>
          <a:ln cap="flat" cmpd="sng" w="35350">
            <a:solidFill>
              <a:schemeClr val="lt1"/>
            </a:solidFill>
            <a:prstDash val="dot"/>
            <a:round/>
            <a:headEnd len="sm" w="sm" type="none"/>
            <a:tailEnd len="sm" w="sm" type="none"/>
          </a:ln>
        </p:spPr>
      </p:cxnSp>
      <p:cxnSp>
        <p:nvCxnSpPr>
          <p:cNvPr id="1276" name="Google Shape;1276;p148"/>
          <p:cNvCxnSpPr>
            <a:stCxn id="1259" idx="2"/>
          </p:cNvCxnSpPr>
          <p:nvPr/>
        </p:nvCxnSpPr>
        <p:spPr>
          <a:xfrm>
            <a:off x="2731789" y="3005454"/>
            <a:ext cx="0" cy="606900"/>
          </a:xfrm>
          <a:prstGeom prst="straightConnector1">
            <a:avLst/>
          </a:prstGeom>
          <a:noFill/>
          <a:ln cap="flat" cmpd="sng" w="35350">
            <a:solidFill>
              <a:schemeClr val="lt1"/>
            </a:solidFill>
            <a:prstDash val="dot"/>
            <a:round/>
            <a:headEnd len="sm" w="sm" type="none"/>
            <a:tailEnd len="sm" w="sm" type="none"/>
          </a:ln>
        </p:spPr>
      </p:cxnSp>
      <p:sp>
        <p:nvSpPr>
          <p:cNvPr id="1277" name="Google Shape;1277;p148"/>
          <p:cNvSpPr txBox="1"/>
          <p:nvPr/>
        </p:nvSpPr>
        <p:spPr>
          <a:xfrm>
            <a:off x="1587676" y="5574877"/>
            <a:ext cx="10050087" cy="44935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600"/>
              </a:spcBef>
              <a:spcAft>
                <a:spcPts val="600"/>
              </a:spcAft>
              <a:buNone/>
            </a:pPr>
            <a:r>
              <a:rPr b="0" i="0" lang="en-US" sz="1600" u="none" cap="none" strike="noStrike">
                <a:solidFill>
                  <a:schemeClr val="accent2"/>
                </a:solidFill>
                <a:latin typeface="Martel Sans"/>
                <a:ea typeface="Martel Sans"/>
                <a:cs typeface="Martel Sans"/>
                <a:sym typeface="Martel Sans"/>
              </a:rPr>
              <a:t>Pas de DataStore, de LUN, de zoning, d’ISCSI, de share CIFS, d’export NFS, de Jumbo Frames…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cxnSp>
        <p:nvCxnSpPr>
          <p:cNvPr id="1282" name="Google Shape;1282;p197"/>
          <p:cNvCxnSpPr/>
          <p:nvPr/>
        </p:nvCxnSpPr>
        <p:spPr>
          <a:xfrm flipH="1">
            <a:off x="5399525" y="3037799"/>
            <a:ext cx="765900" cy="13500"/>
          </a:xfrm>
          <a:prstGeom prst="straightConnector1">
            <a:avLst/>
          </a:prstGeom>
          <a:noFill/>
          <a:ln cap="flat" cmpd="sng" w="15875">
            <a:solidFill>
              <a:schemeClr val="accent1"/>
            </a:solidFill>
            <a:prstDash val="solid"/>
            <a:miter lim="8000"/>
            <a:headEnd len="sm" w="sm" type="none"/>
            <a:tailEnd len="sm" w="sm" type="none"/>
          </a:ln>
        </p:spPr>
      </p:cxnSp>
      <p:grpSp>
        <p:nvGrpSpPr>
          <p:cNvPr id="1283" name="Google Shape;1283;p197"/>
          <p:cNvGrpSpPr/>
          <p:nvPr/>
        </p:nvGrpSpPr>
        <p:grpSpPr>
          <a:xfrm rot="7200000">
            <a:off x="5828028" y="2302086"/>
            <a:ext cx="1457274" cy="1399383"/>
            <a:chOff x="-120178" y="-156409"/>
            <a:chExt cx="1053155" cy="1011319"/>
          </a:xfrm>
        </p:grpSpPr>
        <p:sp>
          <p:nvSpPr>
            <p:cNvPr id="1284" name="Google Shape;1284;p197"/>
            <p:cNvSpPr/>
            <p:nvPr/>
          </p:nvSpPr>
          <p:spPr>
            <a:xfrm rot="1800000">
              <a:off x="0" y="0"/>
              <a:ext cx="812800" cy="698500"/>
            </a:xfrm>
            <a:custGeom>
              <a:rect b="b" l="l" r="r" t="t"/>
              <a:pathLst>
                <a:path extrusionOk="0"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194F9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197"/>
            <p:cNvSpPr txBox="1"/>
            <p:nvPr/>
          </p:nvSpPr>
          <p:spPr>
            <a:xfrm>
              <a:off x="114300" y="-38100"/>
              <a:ext cx="584100" cy="736500"/>
            </a:xfrm>
            <a:prstGeom prst="rect">
              <a:avLst/>
            </a:prstGeom>
            <a:noFill/>
            <a:ln>
              <a:noFill/>
            </a:ln>
          </p:spPr>
          <p:txBody>
            <a:bodyPr anchorCtr="0" anchor="ctr" bIns="23300" lIns="23300" spcFirstLastPara="1" rIns="23300" wrap="square" tIns="23300">
              <a:noAutofit/>
            </a:bodyPr>
            <a:lstStyle/>
            <a:p>
              <a:pPr indent="0" lvl="0" marL="0" marR="0" rtl="0" algn="ctr">
                <a:lnSpc>
                  <a:spcPct val="147777"/>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p:txBody>
        </p:sp>
      </p:grpSp>
      <p:grpSp>
        <p:nvGrpSpPr>
          <p:cNvPr id="1286" name="Google Shape;1286;p197"/>
          <p:cNvGrpSpPr/>
          <p:nvPr/>
        </p:nvGrpSpPr>
        <p:grpSpPr>
          <a:xfrm rot="7200000">
            <a:off x="1100131" y="2303999"/>
            <a:ext cx="1457274" cy="1399383"/>
            <a:chOff x="-120178" y="-156409"/>
            <a:chExt cx="1053155" cy="1011319"/>
          </a:xfrm>
        </p:grpSpPr>
        <p:sp>
          <p:nvSpPr>
            <p:cNvPr id="1287" name="Google Shape;1287;p197"/>
            <p:cNvSpPr/>
            <p:nvPr/>
          </p:nvSpPr>
          <p:spPr>
            <a:xfrm rot="1800000">
              <a:off x="0" y="0"/>
              <a:ext cx="812800" cy="698500"/>
            </a:xfrm>
            <a:custGeom>
              <a:rect b="b" l="l" r="r" t="t"/>
              <a:pathLst>
                <a:path extrusionOk="0"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194F9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197"/>
            <p:cNvSpPr txBox="1"/>
            <p:nvPr/>
          </p:nvSpPr>
          <p:spPr>
            <a:xfrm>
              <a:off x="114300" y="-38100"/>
              <a:ext cx="584100" cy="736500"/>
            </a:xfrm>
            <a:prstGeom prst="rect">
              <a:avLst/>
            </a:prstGeom>
            <a:noFill/>
            <a:ln>
              <a:noFill/>
            </a:ln>
          </p:spPr>
          <p:txBody>
            <a:bodyPr anchorCtr="0" anchor="ctr" bIns="23300" lIns="23300" spcFirstLastPara="1" rIns="23300" wrap="square" tIns="23300">
              <a:noAutofit/>
            </a:bodyPr>
            <a:lstStyle/>
            <a:p>
              <a:pPr indent="0" lvl="0" marL="0" marR="0" rtl="0" algn="ctr">
                <a:lnSpc>
                  <a:spcPct val="147777"/>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p:txBody>
        </p:sp>
      </p:grpSp>
      <p:sp>
        <p:nvSpPr>
          <p:cNvPr id="1289" name="Google Shape;1289;p197"/>
          <p:cNvSpPr txBox="1"/>
          <p:nvPr/>
        </p:nvSpPr>
        <p:spPr>
          <a:xfrm>
            <a:off x="593121" y="715256"/>
            <a:ext cx="8904831"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chemeClr val="dk2"/>
                </a:solidFill>
                <a:latin typeface="Martel Sans ExtraLight"/>
                <a:ea typeface="Martel Sans ExtraLight"/>
                <a:cs typeface="Martel Sans ExtraLight"/>
                <a:sym typeface="Martel Sans ExtraLight"/>
              </a:rPr>
              <a:t>Stratégie de sauvegarde et de reprise après sinistre</a:t>
            </a:r>
            <a:endParaRPr b="0" i="0" sz="1400" u="none" cap="none" strike="noStrike">
              <a:solidFill>
                <a:schemeClr val="dk2"/>
              </a:solidFill>
              <a:latin typeface="Arial"/>
              <a:ea typeface="Arial"/>
              <a:cs typeface="Arial"/>
              <a:sym typeface="Arial"/>
            </a:endParaRPr>
          </a:p>
        </p:txBody>
      </p:sp>
      <p:sp>
        <p:nvSpPr>
          <p:cNvPr id="1290" name="Google Shape;1290;p197"/>
          <p:cNvSpPr txBox="1"/>
          <p:nvPr/>
        </p:nvSpPr>
        <p:spPr>
          <a:xfrm>
            <a:off x="593126" y="1356125"/>
            <a:ext cx="54033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chemeClr val="dk2"/>
                </a:solidFill>
                <a:latin typeface="Martel Sans ExtraLight"/>
                <a:ea typeface="Martel Sans ExtraLight"/>
                <a:cs typeface="Martel Sans ExtraLight"/>
                <a:sym typeface="Martel Sans ExtraLight"/>
              </a:rPr>
              <a:t>Suite de protection des données SC//HyperCore™</a:t>
            </a:r>
            <a:endParaRPr b="0" i="0" sz="1800" u="none" cap="none" strike="noStrike">
              <a:solidFill>
                <a:schemeClr val="dk2"/>
              </a:solidFill>
              <a:latin typeface="Martel Sans ExtraLight"/>
              <a:ea typeface="Martel Sans ExtraLight"/>
              <a:cs typeface="Martel Sans ExtraLight"/>
              <a:sym typeface="Martel Sans ExtraLight"/>
            </a:endParaRPr>
          </a:p>
        </p:txBody>
      </p:sp>
      <p:cxnSp>
        <p:nvCxnSpPr>
          <p:cNvPr id="1291" name="Google Shape;1291;p197"/>
          <p:cNvCxnSpPr/>
          <p:nvPr/>
        </p:nvCxnSpPr>
        <p:spPr>
          <a:xfrm>
            <a:off x="9173497" y="1008525"/>
            <a:ext cx="3018303" cy="0"/>
          </a:xfrm>
          <a:prstGeom prst="straightConnector1">
            <a:avLst/>
          </a:prstGeom>
          <a:noFill/>
          <a:ln cap="flat" cmpd="sng" w="15875">
            <a:solidFill>
              <a:srgbClr val="006794"/>
            </a:solidFill>
            <a:prstDash val="solid"/>
            <a:miter lim="8000"/>
            <a:headEnd len="sm" w="sm" type="none"/>
            <a:tailEnd len="sm" w="sm" type="none"/>
          </a:ln>
        </p:spPr>
      </p:cxnSp>
      <p:sp>
        <p:nvSpPr>
          <p:cNvPr id="1292" name="Google Shape;1292;p197"/>
          <p:cNvSpPr txBox="1"/>
          <p:nvPr/>
        </p:nvSpPr>
        <p:spPr>
          <a:xfrm>
            <a:off x="7173966" y="3141078"/>
            <a:ext cx="3358500" cy="1697100"/>
          </a:xfrm>
          <a:prstGeom prst="rect">
            <a:avLst/>
          </a:prstGeom>
          <a:noFill/>
          <a:ln>
            <a:noFill/>
          </a:ln>
        </p:spPr>
        <p:txBody>
          <a:bodyPr anchorCtr="0" anchor="t" bIns="0" lIns="0" spcFirstLastPara="1" rIns="0" wrap="square" tIns="0">
            <a:spAutoFit/>
          </a:bodyPr>
          <a:lstStyle/>
          <a:p>
            <a:pPr indent="-285750" lvl="0" marL="2857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Réplication continue</a:t>
            </a:r>
            <a:endParaRPr/>
          </a:p>
          <a:p>
            <a:pPr indent="-285750" lvl="0" marL="2857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Sur un ou plusieurs nœuds</a:t>
            </a:r>
            <a:endParaRPr b="0" i="0" sz="1600" u="none" cap="none" strike="noStrike">
              <a:solidFill>
                <a:schemeClr val="dk2"/>
              </a:solidFill>
              <a:latin typeface="Martel Sans"/>
              <a:ea typeface="Martel Sans"/>
              <a:cs typeface="Martel Sans"/>
              <a:sym typeface="Martel Sans"/>
            </a:endParaRPr>
          </a:p>
          <a:p>
            <a:pPr indent="-285750" lvl="0" marL="2857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Support Many-to-one</a:t>
            </a:r>
            <a:endParaRPr b="0" i="0" sz="1600" u="none" cap="none" strike="noStrike">
              <a:solidFill>
                <a:srgbClr val="000000"/>
              </a:solidFill>
              <a:latin typeface="Arial"/>
              <a:ea typeface="Arial"/>
              <a:cs typeface="Arial"/>
              <a:sym typeface="Arial"/>
            </a:endParaRPr>
          </a:p>
          <a:p>
            <a:pPr indent="-285750" lvl="0" marL="2857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Failover, failback, Restauration</a:t>
            </a:r>
            <a:endParaRPr b="0" i="0" sz="1600" u="none" cap="none" strike="noStrike">
              <a:solidFill>
                <a:srgbClr val="000000"/>
              </a:solidFill>
              <a:latin typeface="Arial"/>
              <a:ea typeface="Arial"/>
              <a:cs typeface="Arial"/>
              <a:sym typeface="Arial"/>
            </a:endParaRPr>
          </a:p>
          <a:p>
            <a:pPr indent="-285750" lvl="0" marL="2857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RPO/RTO bas</a:t>
            </a:r>
            <a:endParaRPr b="0" i="0" sz="1200" u="none" cap="none" strike="noStrike">
              <a:solidFill>
                <a:schemeClr val="dk2"/>
              </a:solidFill>
              <a:latin typeface="Martel Sans"/>
              <a:ea typeface="Martel Sans"/>
              <a:cs typeface="Martel Sans"/>
              <a:sym typeface="Martel Sans"/>
            </a:endParaRPr>
          </a:p>
        </p:txBody>
      </p:sp>
      <p:sp>
        <p:nvSpPr>
          <p:cNvPr id="1293" name="Google Shape;1293;p197"/>
          <p:cNvSpPr txBox="1"/>
          <p:nvPr/>
        </p:nvSpPr>
        <p:spPr>
          <a:xfrm>
            <a:off x="7173966" y="2766956"/>
            <a:ext cx="3018303"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000" u="none" cap="none" strike="noStrike">
                <a:solidFill>
                  <a:schemeClr val="accent1"/>
                </a:solidFill>
                <a:latin typeface="Martel Sans SemiBold"/>
                <a:ea typeface="Martel Sans SemiBold"/>
                <a:cs typeface="Martel Sans SemiBold"/>
                <a:sym typeface="Martel Sans SemiBold"/>
              </a:rPr>
              <a:t>Réplication à distance</a:t>
            </a:r>
            <a:endParaRPr b="1" i="0" sz="2000" u="none" cap="none" strike="noStrike">
              <a:solidFill>
                <a:schemeClr val="accent1"/>
              </a:solidFill>
              <a:latin typeface="Martel Sans SemiBold"/>
              <a:ea typeface="Martel Sans SemiBold"/>
              <a:cs typeface="Martel Sans SemiBold"/>
              <a:sym typeface="Martel Sans SemiBold"/>
            </a:endParaRPr>
          </a:p>
        </p:txBody>
      </p:sp>
      <p:sp>
        <p:nvSpPr>
          <p:cNvPr id="1294" name="Google Shape;1294;p197"/>
          <p:cNvSpPr txBox="1"/>
          <p:nvPr/>
        </p:nvSpPr>
        <p:spPr>
          <a:xfrm>
            <a:off x="2444824" y="3141077"/>
            <a:ext cx="3070800" cy="971700"/>
          </a:xfrm>
          <a:prstGeom prst="rect">
            <a:avLst/>
          </a:prstGeom>
          <a:noFill/>
          <a:ln>
            <a:noFill/>
          </a:ln>
        </p:spPr>
        <p:txBody>
          <a:bodyPr anchorCtr="0" anchor="t" bIns="0" lIns="0" spcFirstLastPara="1" rIns="0" wrap="square" tIns="0">
            <a:spAutoFit/>
          </a:bodyPr>
          <a:lstStyle/>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Restauration instantanée</a:t>
            </a:r>
            <a:endParaRPr/>
          </a:p>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Cluster hautement disponible</a:t>
            </a:r>
            <a:endParaRPr b="0" i="0" sz="1600" u="none" cap="none" strike="noStrike">
              <a:solidFill>
                <a:srgbClr val="000000"/>
              </a:solidFill>
              <a:latin typeface="Arial"/>
              <a:ea typeface="Arial"/>
              <a:cs typeface="Arial"/>
              <a:sym typeface="Arial"/>
            </a:endParaRPr>
          </a:p>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Snapshots, cloning, &amp; export</a:t>
            </a:r>
            <a:endParaRPr b="0" i="0" sz="1200" u="none" cap="none" strike="noStrike">
              <a:solidFill>
                <a:srgbClr val="000000"/>
              </a:solidFill>
              <a:latin typeface="Arial"/>
              <a:ea typeface="Arial"/>
              <a:cs typeface="Arial"/>
              <a:sym typeface="Arial"/>
            </a:endParaRPr>
          </a:p>
        </p:txBody>
      </p:sp>
      <p:sp>
        <p:nvSpPr>
          <p:cNvPr id="1295" name="Google Shape;1295;p197"/>
          <p:cNvSpPr txBox="1"/>
          <p:nvPr/>
        </p:nvSpPr>
        <p:spPr>
          <a:xfrm>
            <a:off x="2444824" y="2766957"/>
            <a:ext cx="2251702"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1"/>
                </a:solidFill>
                <a:latin typeface="Martel Sans SemiBold"/>
                <a:ea typeface="Martel Sans SemiBold"/>
                <a:cs typeface="Martel Sans SemiBold"/>
                <a:sym typeface="Martel Sans SemiBold"/>
              </a:rPr>
              <a:t>Snapshots &amp; HA</a:t>
            </a:r>
            <a:endParaRPr/>
          </a:p>
        </p:txBody>
      </p:sp>
      <p:grpSp>
        <p:nvGrpSpPr>
          <p:cNvPr id="1296" name="Google Shape;1296;p197"/>
          <p:cNvGrpSpPr/>
          <p:nvPr/>
        </p:nvGrpSpPr>
        <p:grpSpPr>
          <a:xfrm>
            <a:off x="1580551" y="2650437"/>
            <a:ext cx="496227" cy="665800"/>
            <a:chOff x="6413500" y="2882537"/>
            <a:chExt cx="380999" cy="511196"/>
          </a:xfrm>
        </p:grpSpPr>
        <p:sp>
          <p:nvSpPr>
            <p:cNvPr id="1297" name="Google Shape;1297;p197"/>
            <p:cNvSpPr/>
            <p:nvPr/>
          </p:nvSpPr>
          <p:spPr>
            <a:xfrm>
              <a:off x="6413500" y="2882537"/>
              <a:ext cx="380999" cy="511196"/>
            </a:xfrm>
            <a:prstGeom prst="roundRect">
              <a:avLst>
                <a:gd fmla="val 16667" name="adj"/>
              </a:avLst>
            </a:prstGeom>
            <a:noFill/>
            <a:ln cap="flat" cmpd="sng" w="1587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298" name="Google Shape;1298;p197"/>
            <p:cNvSpPr/>
            <p:nvPr/>
          </p:nvSpPr>
          <p:spPr>
            <a:xfrm>
              <a:off x="6465076" y="2950644"/>
              <a:ext cx="285750" cy="45719"/>
            </a:xfrm>
            <a:prstGeom prst="rect">
              <a:avLst/>
            </a:prstGeom>
            <a:noFill/>
            <a:ln cap="flat" cmpd="sng" w="1587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299" name="Google Shape;1299;p197"/>
            <p:cNvSpPr/>
            <p:nvPr/>
          </p:nvSpPr>
          <p:spPr>
            <a:xfrm>
              <a:off x="6465076" y="3203751"/>
              <a:ext cx="285750" cy="123834"/>
            </a:xfrm>
            <a:prstGeom prst="rect">
              <a:avLst/>
            </a:prstGeom>
            <a:noFill/>
            <a:ln cap="flat" cmpd="sng" w="1587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300" name="Google Shape;1300;p197"/>
            <p:cNvCxnSpPr>
              <a:stCxn id="1298" idx="1"/>
              <a:endCxn id="1298" idx="3"/>
            </p:cNvCxnSpPr>
            <p:nvPr/>
          </p:nvCxnSpPr>
          <p:spPr>
            <a:xfrm>
              <a:off x="6465076" y="2973504"/>
              <a:ext cx="285600" cy="0"/>
            </a:xfrm>
            <a:prstGeom prst="straightConnector1">
              <a:avLst/>
            </a:prstGeom>
            <a:noFill/>
            <a:ln cap="rnd" cmpd="sng" w="15875">
              <a:solidFill>
                <a:schemeClr val="lt1"/>
              </a:solidFill>
              <a:prstDash val="dot"/>
              <a:miter lim="8000"/>
              <a:headEnd len="sm" w="sm" type="none"/>
              <a:tailEnd len="sm" w="sm" type="none"/>
            </a:ln>
          </p:spPr>
        </p:cxnSp>
      </p:grpSp>
      <p:sp>
        <p:nvSpPr>
          <p:cNvPr id="1301" name="Google Shape;1301;p197"/>
          <p:cNvSpPr txBox="1"/>
          <p:nvPr/>
        </p:nvSpPr>
        <p:spPr>
          <a:xfrm>
            <a:off x="1465306" y="2842360"/>
            <a:ext cx="731460"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1</a:t>
            </a:r>
            <a:endParaRPr/>
          </a:p>
        </p:txBody>
      </p:sp>
      <p:grpSp>
        <p:nvGrpSpPr>
          <p:cNvPr id="1302" name="Google Shape;1302;p197"/>
          <p:cNvGrpSpPr/>
          <p:nvPr/>
        </p:nvGrpSpPr>
        <p:grpSpPr>
          <a:xfrm>
            <a:off x="6305973" y="2662673"/>
            <a:ext cx="496227" cy="665800"/>
            <a:chOff x="6413500" y="2882537"/>
            <a:chExt cx="380999" cy="511196"/>
          </a:xfrm>
        </p:grpSpPr>
        <p:sp>
          <p:nvSpPr>
            <p:cNvPr id="1303" name="Google Shape;1303;p197"/>
            <p:cNvSpPr/>
            <p:nvPr/>
          </p:nvSpPr>
          <p:spPr>
            <a:xfrm>
              <a:off x="6413500" y="2882537"/>
              <a:ext cx="380999" cy="511196"/>
            </a:xfrm>
            <a:prstGeom prst="roundRect">
              <a:avLst>
                <a:gd fmla="val 16667" name="adj"/>
              </a:avLst>
            </a:prstGeom>
            <a:noFill/>
            <a:ln cap="flat" cmpd="sng" w="1587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04" name="Google Shape;1304;p197"/>
            <p:cNvSpPr/>
            <p:nvPr/>
          </p:nvSpPr>
          <p:spPr>
            <a:xfrm>
              <a:off x="6465076" y="2950644"/>
              <a:ext cx="285750" cy="45719"/>
            </a:xfrm>
            <a:prstGeom prst="rect">
              <a:avLst/>
            </a:prstGeom>
            <a:noFill/>
            <a:ln cap="flat" cmpd="sng" w="1587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05" name="Google Shape;1305;p197"/>
            <p:cNvSpPr/>
            <p:nvPr/>
          </p:nvSpPr>
          <p:spPr>
            <a:xfrm>
              <a:off x="6465076" y="3203751"/>
              <a:ext cx="285750" cy="123834"/>
            </a:xfrm>
            <a:prstGeom prst="rect">
              <a:avLst/>
            </a:prstGeom>
            <a:noFill/>
            <a:ln cap="flat" cmpd="sng" w="1587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306" name="Google Shape;1306;p197"/>
            <p:cNvCxnSpPr>
              <a:stCxn id="1304" idx="1"/>
              <a:endCxn id="1304" idx="3"/>
            </p:cNvCxnSpPr>
            <p:nvPr/>
          </p:nvCxnSpPr>
          <p:spPr>
            <a:xfrm>
              <a:off x="6465076" y="2973504"/>
              <a:ext cx="285900" cy="0"/>
            </a:xfrm>
            <a:prstGeom prst="straightConnector1">
              <a:avLst/>
            </a:prstGeom>
            <a:noFill/>
            <a:ln cap="rnd" cmpd="sng" w="15875">
              <a:solidFill>
                <a:schemeClr val="lt1"/>
              </a:solidFill>
              <a:prstDash val="dot"/>
              <a:miter lim="8000"/>
              <a:headEnd len="sm" w="sm" type="none"/>
              <a:tailEnd len="sm" w="sm" type="none"/>
            </a:ln>
          </p:spPr>
        </p:cxnSp>
      </p:grpSp>
      <p:sp>
        <p:nvSpPr>
          <p:cNvPr id="1307" name="Google Shape;1307;p197"/>
          <p:cNvSpPr txBox="1"/>
          <p:nvPr/>
        </p:nvSpPr>
        <p:spPr>
          <a:xfrm>
            <a:off x="6190728" y="2854596"/>
            <a:ext cx="731460" cy="2616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Martel Sans"/>
                <a:ea typeface="Martel Sans"/>
                <a:cs typeface="Martel Sans"/>
                <a:sym typeface="Martel Sans"/>
              </a:rPr>
              <a:t>2</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sp>
        <p:nvSpPr>
          <p:cNvPr id="1312" name="Google Shape;1312;p208"/>
          <p:cNvSpPr txBox="1"/>
          <p:nvPr/>
        </p:nvSpPr>
        <p:spPr>
          <a:xfrm>
            <a:off x="593121" y="715256"/>
            <a:ext cx="8904831" cy="48009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0" i="0" lang="en-US" sz="2800" u="none" cap="none" strike="noStrike">
                <a:solidFill>
                  <a:schemeClr val="dk2"/>
                </a:solidFill>
                <a:latin typeface="Martel Sans ExtraLight"/>
                <a:ea typeface="Martel Sans ExtraLight"/>
                <a:cs typeface="Martel Sans ExtraLight"/>
                <a:sym typeface="Martel Sans ExtraLight"/>
              </a:rPr>
              <a:t>Une solution durcie nativement</a:t>
            </a:r>
            <a:endParaRPr/>
          </a:p>
        </p:txBody>
      </p:sp>
      <p:cxnSp>
        <p:nvCxnSpPr>
          <p:cNvPr id="1313" name="Google Shape;1313;p208"/>
          <p:cNvCxnSpPr/>
          <p:nvPr/>
        </p:nvCxnSpPr>
        <p:spPr>
          <a:xfrm>
            <a:off x="6096000" y="1008525"/>
            <a:ext cx="6095800" cy="0"/>
          </a:xfrm>
          <a:prstGeom prst="straightConnector1">
            <a:avLst/>
          </a:prstGeom>
          <a:noFill/>
          <a:ln cap="flat" cmpd="sng" w="15875">
            <a:solidFill>
              <a:srgbClr val="006794"/>
            </a:solidFill>
            <a:prstDash val="solid"/>
            <a:miter lim="8000"/>
            <a:headEnd len="sm" w="sm" type="none"/>
            <a:tailEnd len="sm" w="sm" type="none"/>
          </a:ln>
        </p:spPr>
      </p:cxnSp>
      <p:pic>
        <p:nvPicPr>
          <p:cNvPr descr="Une image contenant texte, capture d’écran, Police, cercle&#10;&#10;Le contenu généré par l’IA peut être incorrect." id="1314" name="Google Shape;1314;p208"/>
          <p:cNvPicPr preferRelativeResize="0"/>
          <p:nvPr/>
        </p:nvPicPr>
        <p:blipFill rotWithShape="1">
          <a:blip r:embed="rId3">
            <a:alphaModFix/>
          </a:blip>
          <a:srcRect b="0" l="0" r="0" t="0"/>
          <a:stretch/>
        </p:blipFill>
        <p:spPr>
          <a:xfrm>
            <a:off x="7659774" y="1331089"/>
            <a:ext cx="3926726" cy="2936152"/>
          </a:xfrm>
          <a:prstGeom prst="rect">
            <a:avLst/>
          </a:prstGeom>
          <a:noFill/>
          <a:ln>
            <a:noFill/>
          </a:ln>
        </p:spPr>
      </p:pic>
      <p:sp>
        <p:nvSpPr>
          <p:cNvPr id="1315" name="Google Shape;1315;p208"/>
          <p:cNvSpPr txBox="1"/>
          <p:nvPr/>
        </p:nvSpPr>
        <p:spPr>
          <a:xfrm>
            <a:off x="7747400" y="1418086"/>
            <a:ext cx="1725000" cy="1712700"/>
          </a:xfrm>
          <a:prstGeom prst="rect">
            <a:avLst/>
          </a:prstGeom>
          <a:noFill/>
          <a:ln>
            <a:noFill/>
          </a:ln>
        </p:spPr>
        <p:txBody>
          <a:bodyPr anchorCtr="0" anchor="ctr" bIns="101875" lIns="101875" spcFirstLastPara="1" rIns="101875" wrap="square" tIns="101875">
            <a:noAutofit/>
          </a:bodyPr>
          <a:lstStyle/>
          <a:p>
            <a:pPr indent="0" lvl="0" marL="0" marR="0" rtl="0" algn="l">
              <a:lnSpc>
                <a:spcPct val="100000"/>
              </a:lnSpc>
              <a:spcBef>
                <a:spcPts val="0"/>
              </a:spcBef>
              <a:spcAft>
                <a:spcPts val="0"/>
              </a:spcAft>
              <a:buClr>
                <a:srgbClr val="000000"/>
              </a:buClr>
              <a:buSzPts val="1560"/>
              <a:buFont typeface="Arial"/>
              <a:buNone/>
            </a:pPr>
            <a:r>
              <a:rPr b="0" i="0" lang="en-US" sz="1560" u="none" cap="none" strike="noStrike">
                <a:solidFill>
                  <a:srgbClr val="000000"/>
                </a:solidFill>
                <a:latin typeface="Arial"/>
                <a:ea typeface="Arial"/>
                <a:cs typeface="Arial"/>
                <a:sym typeface="Arial"/>
              </a:rPr>
              <a:t> </a:t>
            </a:r>
            <a:endParaRPr/>
          </a:p>
        </p:txBody>
      </p:sp>
      <p:sp>
        <p:nvSpPr>
          <p:cNvPr id="1316" name="Google Shape;1316;p208"/>
          <p:cNvSpPr txBox="1"/>
          <p:nvPr/>
        </p:nvSpPr>
        <p:spPr>
          <a:xfrm>
            <a:off x="461600" y="1656602"/>
            <a:ext cx="6711900" cy="3544795"/>
          </a:xfrm>
          <a:prstGeom prst="rect">
            <a:avLst/>
          </a:prstGeom>
          <a:noFill/>
          <a:ln>
            <a:noFill/>
          </a:ln>
        </p:spPr>
        <p:txBody>
          <a:bodyPr anchorCtr="0" anchor="t" bIns="101875" lIns="101875" spcFirstLastPara="1" rIns="101875" wrap="square" tIns="101875">
            <a:spAutoFit/>
          </a:bodyPr>
          <a:lstStyle/>
          <a:p>
            <a:pPr indent="-171450" lvl="0" marL="171450" marR="0" rtl="0" algn="l">
              <a:lnSpc>
                <a:spcPct val="147272"/>
              </a:lnSpc>
              <a:spcBef>
                <a:spcPts val="0"/>
              </a:spcBef>
              <a:spcAft>
                <a:spcPts val="0"/>
              </a:spcAft>
              <a:buClr>
                <a:schemeClr val="accent1"/>
              </a:buClr>
              <a:buSzPts val="1100"/>
              <a:buFont typeface="Courier New"/>
              <a:buChar char="o"/>
            </a:pPr>
            <a:r>
              <a:rPr b="0" i="0" lang="en-US" sz="1960" u="none" cap="none" strike="noStrike">
                <a:solidFill>
                  <a:srgbClr val="6D6E71"/>
                </a:solidFill>
                <a:latin typeface="Arial"/>
                <a:ea typeface="Arial"/>
                <a:cs typeface="Arial"/>
                <a:sym typeface="Arial"/>
              </a:rPr>
              <a:t>​</a:t>
            </a:r>
            <a:r>
              <a:rPr b="0" i="0" lang="en-US" sz="1600" u="none" cap="none" strike="noStrike">
                <a:solidFill>
                  <a:schemeClr val="dk2"/>
                </a:solidFill>
                <a:latin typeface="Martel Sans"/>
                <a:ea typeface="Martel Sans"/>
                <a:cs typeface="Martel Sans"/>
                <a:sym typeface="Martel Sans"/>
              </a:rPr>
              <a:t>Aucun accès à l’hyperviseur​</a:t>
            </a:r>
            <a:endParaRPr/>
          </a:p>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Aucun accès externe au stockage​</a:t>
            </a:r>
            <a:endParaRPr/>
          </a:p>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Snapshots Immuables​</a:t>
            </a:r>
            <a:endParaRPr/>
          </a:p>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Pare-feu sur chaque nœud (non modifiable, inaccessible)​</a:t>
            </a:r>
            <a:endParaRPr/>
          </a:p>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​Contrôle d’accès Rest API/HTTPS par rôles​</a:t>
            </a:r>
            <a:endParaRPr/>
          </a:p>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Service proxy hautement sécurisé pour la prise en main à distance sur les VMs​</a:t>
            </a:r>
            <a:endParaRPr/>
          </a:p>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Réplications chiffrées 256-bits AES​</a:t>
            </a:r>
            <a:endParaRPr/>
          </a:p>
          <a:p>
            <a:pPr indent="-171450" lvl="0" marL="171450" marR="0" rtl="0" algn="l">
              <a:lnSpc>
                <a:spcPct val="147272"/>
              </a:lnSpc>
              <a:spcBef>
                <a:spcPts val="0"/>
              </a:spcBef>
              <a:spcAft>
                <a:spcPts val="0"/>
              </a:spcAft>
              <a:buClr>
                <a:schemeClr val="accent1"/>
              </a:buClr>
              <a:buSzPts val="1100"/>
              <a:buFont typeface="Courier New"/>
              <a:buChar char="o"/>
            </a:pPr>
            <a:r>
              <a:rPr b="0" i="0" lang="en-US" sz="1600" u="none" cap="none" strike="noStrike">
                <a:solidFill>
                  <a:schemeClr val="dk2"/>
                </a:solidFill>
                <a:latin typeface="Martel Sans"/>
                <a:ea typeface="Martel Sans"/>
                <a:cs typeface="Martel Sans"/>
                <a:sym typeface="Martel Sans"/>
              </a:rPr>
              <a:t>Certifications SOC1, SOC2 Type 2, ISO27001​</a:t>
            </a:r>
            <a:endParaRPr/>
          </a:p>
        </p:txBody>
      </p:sp>
      <p:pic>
        <p:nvPicPr>
          <p:cNvPr descr="Une image contenant texte, Police, logo, signe&#10;&#10;Le contenu généré par l’IA peut être incorrect." id="1317" name="Google Shape;1317;p208"/>
          <p:cNvPicPr preferRelativeResize="0"/>
          <p:nvPr/>
        </p:nvPicPr>
        <p:blipFill rotWithShape="1">
          <a:blip r:embed="rId4">
            <a:alphaModFix/>
          </a:blip>
          <a:srcRect b="0" l="0" r="0" t="0"/>
          <a:stretch/>
        </p:blipFill>
        <p:spPr>
          <a:xfrm>
            <a:off x="7452962" y="4267241"/>
            <a:ext cx="1961260" cy="1736508"/>
          </a:xfrm>
          <a:prstGeom prst="rect">
            <a:avLst/>
          </a:prstGeom>
          <a:noFill/>
          <a:ln>
            <a:noFill/>
          </a:ln>
        </p:spPr>
      </p:pic>
      <p:pic>
        <p:nvPicPr>
          <p:cNvPr descr="Une image contenant texte, Police, Panneau de stop, logo&#10;&#10;Le contenu généré par l’IA peut être incorrect." id="1318" name="Google Shape;1318;p208"/>
          <p:cNvPicPr preferRelativeResize="0"/>
          <p:nvPr/>
        </p:nvPicPr>
        <p:blipFill rotWithShape="1">
          <a:blip r:embed="rId5">
            <a:alphaModFix/>
          </a:blip>
          <a:srcRect b="0" l="0" r="0" t="0"/>
          <a:stretch/>
        </p:blipFill>
        <p:spPr>
          <a:xfrm>
            <a:off x="9472334" y="4267241"/>
            <a:ext cx="1961260" cy="173650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192"/>
          <p:cNvSpPr txBox="1"/>
          <p:nvPr/>
        </p:nvSpPr>
        <p:spPr>
          <a:xfrm>
            <a:off x="593121" y="715256"/>
            <a:ext cx="8904831" cy="48009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0" i="0" lang="en-US" sz="2800" u="none" cap="none" strike="noStrike">
                <a:solidFill>
                  <a:schemeClr val="dk2"/>
                </a:solidFill>
                <a:latin typeface="Martel Sans ExtraLight"/>
                <a:ea typeface="Martel Sans ExtraLight"/>
                <a:cs typeface="Martel Sans ExtraLight"/>
                <a:sym typeface="Martel Sans ExtraLight"/>
              </a:rPr>
              <a:t>Principe réseau – modèles 4 ports</a:t>
            </a:r>
            <a:endParaRPr/>
          </a:p>
        </p:txBody>
      </p:sp>
      <p:cxnSp>
        <p:nvCxnSpPr>
          <p:cNvPr id="1324" name="Google Shape;1324;p192"/>
          <p:cNvCxnSpPr/>
          <p:nvPr/>
        </p:nvCxnSpPr>
        <p:spPr>
          <a:xfrm>
            <a:off x="6096000" y="1008525"/>
            <a:ext cx="6095800" cy="0"/>
          </a:xfrm>
          <a:prstGeom prst="straightConnector1">
            <a:avLst/>
          </a:prstGeom>
          <a:noFill/>
          <a:ln cap="flat" cmpd="sng" w="15875">
            <a:solidFill>
              <a:srgbClr val="006794"/>
            </a:solidFill>
            <a:prstDash val="solid"/>
            <a:miter lim="8000"/>
            <a:headEnd len="sm" w="sm" type="none"/>
            <a:tailEnd len="sm" w="sm" type="none"/>
          </a:ln>
        </p:spPr>
      </p:cxnSp>
      <p:cxnSp>
        <p:nvCxnSpPr>
          <p:cNvPr id="1325" name="Google Shape;1325;p192"/>
          <p:cNvCxnSpPr/>
          <p:nvPr/>
        </p:nvCxnSpPr>
        <p:spPr>
          <a:xfrm rot="10800000">
            <a:off x="2588436" y="2047738"/>
            <a:ext cx="1200" cy="946800"/>
          </a:xfrm>
          <a:prstGeom prst="straightConnector1">
            <a:avLst/>
          </a:prstGeom>
          <a:noFill/>
          <a:ln cap="flat" cmpd="sng" w="45050">
            <a:solidFill>
              <a:srgbClr val="1155CC"/>
            </a:solidFill>
            <a:prstDash val="solid"/>
            <a:round/>
            <a:headEnd len="sm" w="sm" type="none"/>
            <a:tailEnd len="sm" w="sm" type="none"/>
          </a:ln>
        </p:spPr>
      </p:cxnSp>
      <p:cxnSp>
        <p:nvCxnSpPr>
          <p:cNvPr id="1326" name="Google Shape;1326;p192"/>
          <p:cNvCxnSpPr/>
          <p:nvPr/>
        </p:nvCxnSpPr>
        <p:spPr>
          <a:xfrm flipH="1" rot="10800000">
            <a:off x="2789014" y="2208395"/>
            <a:ext cx="3600" cy="826500"/>
          </a:xfrm>
          <a:prstGeom prst="straightConnector1">
            <a:avLst/>
          </a:prstGeom>
          <a:noFill/>
          <a:ln cap="flat" cmpd="sng" w="45050">
            <a:solidFill>
              <a:srgbClr val="F1C232"/>
            </a:solidFill>
            <a:prstDash val="solid"/>
            <a:round/>
            <a:headEnd len="sm" w="sm" type="none"/>
            <a:tailEnd len="sm" w="sm" type="none"/>
          </a:ln>
        </p:spPr>
      </p:cxnSp>
      <p:sp>
        <p:nvSpPr>
          <p:cNvPr id="1327" name="Google Shape;1327;p192"/>
          <p:cNvSpPr txBox="1"/>
          <p:nvPr/>
        </p:nvSpPr>
        <p:spPr>
          <a:xfrm>
            <a:off x="390867" y="2118397"/>
            <a:ext cx="1464600" cy="2541000"/>
          </a:xfrm>
          <a:prstGeom prst="rect">
            <a:avLst/>
          </a:prstGeom>
          <a:noFill/>
          <a:ln>
            <a:noFill/>
          </a:ln>
        </p:spPr>
        <p:txBody>
          <a:bodyPr anchorCtr="0" anchor="t" bIns="81075" lIns="81075" spcFirstLastPara="1" rIns="81075" wrap="square" tIns="81075">
            <a:noAutofit/>
          </a:bodyPr>
          <a:lstStyle/>
          <a:p>
            <a:pPr indent="0" lvl="0" marL="0" marR="0" rtl="0" algn="ctr">
              <a:lnSpc>
                <a:spcPct val="100000"/>
              </a:lnSpc>
              <a:spcBef>
                <a:spcPts val="0"/>
              </a:spcBef>
              <a:spcAft>
                <a:spcPts val="0"/>
              </a:spcAft>
              <a:buClr>
                <a:srgbClr val="000000"/>
              </a:buClr>
              <a:buSzPts val="2128"/>
              <a:buFont typeface="Arial"/>
              <a:buNone/>
            </a:pPr>
            <a:r>
              <a:rPr b="0" i="0" lang="en-US" sz="2010" u="none" cap="none" strike="noStrike">
                <a:solidFill>
                  <a:srgbClr val="44546A"/>
                </a:solidFill>
                <a:latin typeface="Martel Sans"/>
                <a:ea typeface="Martel Sans"/>
                <a:cs typeface="Martel Sans"/>
                <a:sym typeface="Martel Sans"/>
              </a:rPr>
              <a:t>Ports Actifs</a:t>
            </a:r>
            <a:endParaRPr b="0" i="0" sz="2010" u="none" cap="none" strike="noStrike">
              <a:solidFill>
                <a:srgbClr val="44546A"/>
              </a:solidFill>
              <a:latin typeface="Martel Sans"/>
              <a:ea typeface="Martel Sans"/>
              <a:cs typeface="Martel Sans"/>
              <a:sym typeface="Martel Sans"/>
            </a:endParaRPr>
          </a:p>
          <a:p>
            <a:pPr indent="0" lvl="0" marL="0" marR="0" rtl="0" algn="ctr">
              <a:lnSpc>
                <a:spcPct val="100000"/>
              </a:lnSpc>
              <a:spcBef>
                <a:spcPts val="0"/>
              </a:spcBef>
              <a:spcAft>
                <a:spcPts val="0"/>
              </a:spcAft>
              <a:buClr>
                <a:srgbClr val="000000"/>
              </a:buClr>
              <a:buSzPts val="2128"/>
              <a:buFont typeface="Arial"/>
              <a:buNone/>
            </a:pPr>
            <a:r>
              <a:t/>
            </a:r>
            <a:endParaRPr b="0" i="0" sz="2010" u="none" cap="none" strike="noStrike">
              <a:solidFill>
                <a:srgbClr val="44546A"/>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128"/>
              <a:buFont typeface="Arial"/>
              <a:buNone/>
            </a:pPr>
            <a:r>
              <a:t/>
            </a:r>
            <a:endParaRPr b="0" i="0" sz="2010" u="none" cap="none" strike="noStrike">
              <a:solidFill>
                <a:srgbClr val="44546A"/>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128"/>
              <a:buFont typeface="Arial"/>
              <a:buNone/>
            </a:pPr>
            <a:r>
              <a:t/>
            </a:r>
            <a:endParaRPr b="0" i="0" sz="2010" u="none" cap="none" strike="noStrike">
              <a:solidFill>
                <a:srgbClr val="44546A"/>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128"/>
              <a:buFont typeface="Arial"/>
              <a:buNone/>
            </a:pPr>
            <a:r>
              <a:t/>
            </a:r>
            <a:endParaRPr b="0" i="0" sz="2010" u="none" cap="none" strike="noStrike">
              <a:solidFill>
                <a:srgbClr val="44546A"/>
              </a:solidFill>
              <a:latin typeface="Martel Sans"/>
              <a:ea typeface="Martel Sans"/>
              <a:cs typeface="Martel Sans"/>
              <a:sym typeface="Martel Sans"/>
            </a:endParaRPr>
          </a:p>
          <a:p>
            <a:pPr indent="0" lvl="0" marL="0" marR="0" rtl="0" algn="ctr">
              <a:lnSpc>
                <a:spcPct val="100000"/>
              </a:lnSpc>
              <a:spcBef>
                <a:spcPts val="0"/>
              </a:spcBef>
              <a:spcAft>
                <a:spcPts val="0"/>
              </a:spcAft>
              <a:buClr>
                <a:srgbClr val="000000"/>
              </a:buClr>
              <a:buSzPts val="2128"/>
              <a:buFont typeface="Arial"/>
              <a:buNone/>
            </a:pPr>
            <a:r>
              <a:rPr b="0" i="0" lang="en-US" sz="2010" u="none" cap="none" strike="noStrike">
                <a:solidFill>
                  <a:srgbClr val="44546A"/>
                </a:solidFill>
                <a:latin typeface="Martel Sans"/>
                <a:ea typeface="Martel Sans"/>
                <a:cs typeface="Martel Sans"/>
                <a:sym typeface="Martel Sans"/>
              </a:rPr>
              <a:t>Ports</a:t>
            </a:r>
            <a:endParaRPr b="0" i="0" sz="2010" u="none" cap="none" strike="noStrike">
              <a:solidFill>
                <a:srgbClr val="44546A"/>
              </a:solidFill>
              <a:latin typeface="Martel Sans"/>
              <a:ea typeface="Martel Sans"/>
              <a:cs typeface="Martel Sans"/>
              <a:sym typeface="Martel Sans"/>
            </a:endParaRPr>
          </a:p>
          <a:p>
            <a:pPr indent="0" lvl="0" marL="0" marR="0" rtl="0" algn="ctr">
              <a:lnSpc>
                <a:spcPct val="100000"/>
              </a:lnSpc>
              <a:spcBef>
                <a:spcPts val="0"/>
              </a:spcBef>
              <a:spcAft>
                <a:spcPts val="0"/>
              </a:spcAft>
              <a:buClr>
                <a:srgbClr val="000000"/>
              </a:buClr>
              <a:buSzPts val="2128"/>
              <a:buFont typeface="Arial"/>
              <a:buNone/>
            </a:pPr>
            <a:r>
              <a:rPr b="0" i="0" lang="en-US" sz="2010" u="none" cap="none" strike="noStrike">
                <a:solidFill>
                  <a:srgbClr val="44546A"/>
                </a:solidFill>
                <a:latin typeface="Martel Sans"/>
                <a:ea typeface="Martel Sans"/>
                <a:cs typeface="Martel Sans"/>
                <a:sym typeface="Martel Sans"/>
              </a:rPr>
              <a:t>Passifs</a:t>
            </a:r>
            <a:endParaRPr b="0" i="0" sz="2010" u="none" cap="none" strike="noStrike">
              <a:solidFill>
                <a:srgbClr val="6D6E71"/>
              </a:solidFill>
              <a:latin typeface="Martel Sans"/>
              <a:ea typeface="Martel Sans"/>
              <a:cs typeface="Martel Sans"/>
              <a:sym typeface="Martel Sans"/>
            </a:endParaRPr>
          </a:p>
        </p:txBody>
      </p:sp>
      <p:sp>
        <p:nvSpPr>
          <p:cNvPr id="1328" name="Google Shape;1328;p192"/>
          <p:cNvSpPr txBox="1"/>
          <p:nvPr/>
        </p:nvSpPr>
        <p:spPr>
          <a:xfrm>
            <a:off x="5111241" y="2452436"/>
            <a:ext cx="5175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1155CC"/>
                </a:solidFill>
                <a:latin typeface="Martel Sans"/>
                <a:ea typeface="Martel Sans"/>
                <a:cs typeface="Martel Sans"/>
                <a:sym typeface="Martel Sans"/>
              </a:rPr>
              <a:t>L0</a:t>
            </a:r>
            <a:endParaRPr b="0" i="0" sz="2483" u="none" cap="none" strike="noStrike">
              <a:solidFill>
                <a:srgbClr val="1155CC"/>
              </a:solidFill>
              <a:latin typeface="Martel Sans"/>
              <a:ea typeface="Martel Sans"/>
              <a:cs typeface="Martel Sans"/>
              <a:sym typeface="Martel Sans"/>
            </a:endParaRPr>
          </a:p>
        </p:txBody>
      </p:sp>
      <p:sp>
        <p:nvSpPr>
          <p:cNvPr id="1329" name="Google Shape;1329;p192"/>
          <p:cNvSpPr txBox="1"/>
          <p:nvPr/>
        </p:nvSpPr>
        <p:spPr>
          <a:xfrm>
            <a:off x="5095350" y="3603823"/>
            <a:ext cx="5175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1155CC"/>
                </a:solidFill>
                <a:latin typeface="Martel Sans"/>
                <a:ea typeface="Martel Sans"/>
                <a:cs typeface="Martel Sans"/>
                <a:sym typeface="Martel Sans"/>
              </a:rPr>
              <a:t>L1</a:t>
            </a:r>
            <a:endParaRPr b="0" i="0" sz="2483" u="none" cap="none" strike="noStrike">
              <a:solidFill>
                <a:srgbClr val="1155CC"/>
              </a:solidFill>
              <a:latin typeface="Martel Sans"/>
              <a:ea typeface="Martel Sans"/>
              <a:cs typeface="Martel Sans"/>
              <a:sym typeface="Martel Sans"/>
            </a:endParaRPr>
          </a:p>
        </p:txBody>
      </p:sp>
      <p:sp>
        <p:nvSpPr>
          <p:cNvPr id="1330" name="Google Shape;1330;p192"/>
          <p:cNvSpPr txBox="1"/>
          <p:nvPr/>
        </p:nvSpPr>
        <p:spPr>
          <a:xfrm>
            <a:off x="5863556" y="2452429"/>
            <a:ext cx="5658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F1C232"/>
                </a:solidFill>
                <a:latin typeface="Martel Sans"/>
                <a:ea typeface="Martel Sans"/>
                <a:cs typeface="Martel Sans"/>
                <a:sym typeface="Martel Sans"/>
              </a:rPr>
              <a:t>B0</a:t>
            </a:r>
            <a:endParaRPr b="0" i="0" sz="2483" u="none" cap="none" strike="noStrike">
              <a:solidFill>
                <a:srgbClr val="F1C232"/>
              </a:solidFill>
              <a:latin typeface="Martel Sans"/>
              <a:ea typeface="Martel Sans"/>
              <a:cs typeface="Martel Sans"/>
              <a:sym typeface="Martel Sans"/>
            </a:endParaRPr>
          </a:p>
        </p:txBody>
      </p:sp>
      <p:sp>
        <p:nvSpPr>
          <p:cNvPr id="1331" name="Google Shape;1331;p192"/>
          <p:cNvSpPr txBox="1"/>
          <p:nvPr/>
        </p:nvSpPr>
        <p:spPr>
          <a:xfrm>
            <a:off x="5872919" y="3603838"/>
            <a:ext cx="6246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F1C232"/>
                </a:solidFill>
                <a:latin typeface="Martel Sans"/>
                <a:ea typeface="Martel Sans"/>
                <a:cs typeface="Martel Sans"/>
                <a:sym typeface="Martel Sans"/>
              </a:rPr>
              <a:t>B1</a:t>
            </a:r>
            <a:endParaRPr b="0" i="0" sz="2483" u="none" cap="none" strike="noStrike">
              <a:solidFill>
                <a:srgbClr val="F1C232"/>
              </a:solidFill>
              <a:latin typeface="Martel Sans"/>
              <a:ea typeface="Martel Sans"/>
              <a:cs typeface="Martel Sans"/>
              <a:sym typeface="Martel Sans"/>
            </a:endParaRPr>
          </a:p>
        </p:txBody>
      </p:sp>
      <p:sp>
        <p:nvSpPr>
          <p:cNvPr id="1332" name="Google Shape;1332;p192"/>
          <p:cNvSpPr txBox="1"/>
          <p:nvPr/>
        </p:nvSpPr>
        <p:spPr>
          <a:xfrm>
            <a:off x="779219" y="5342162"/>
            <a:ext cx="10812000" cy="1094400"/>
          </a:xfrm>
          <a:prstGeom prst="rect">
            <a:avLst/>
          </a:prstGeom>
          <a:noFill/>
          <a:ln>
            <a:noFill/>
          </a:ln>
        </p:spPr>
        <p:txBody>
          <a:bodyPr anchorCtr="0" anchor="t" bIns="81075" lIns="81075" spcFirstLastPara="1" rIns="81075" wrap="square" tIns="81075">
            <a:noAutofit/>
          </a:bodyPr>
          <a:lstStyle/>
          <a:p>
            <a:pPr indent="0" lvl="0" marL="0" marR="0" rtl="0" algn="ctr">
              <a:lnSpc>
                <a:spcPct val="100000"/>
              </a:lnSpc>
              <a:spcBef>
                <a:spcPts val="0"/>
              </a:spcBef>
              <a:spcAft>
                <a:spcPts val="0"/>
              </a:spcAft>
              <a:buClr>
                <a:srgbClr val="000000"/>
              </a:buClr>
              <a:buSzPts val="2128"/>
              <a:buFont typeface="Arial"/>
              <a:buNone/>
            </a:pPr>
            <a:r>
              <a:rPr b="0" i="0" lang="en-US" sz="2128" u="none" cap="none" strike="noStrike">
                <a:solidFill>
                  <a:srgbClr val="0070C0"/>
                </a:solidFill>
                <a:latin typeface="Martel Sans"/>
                <a:ea typeface="Martel Sans"/>
                <a:cs typeface="Martel Sans"/>
                <a:sym typeface="Martel Sans"/>
              </a:rPr>
              <a:t>LAN = Administration + VMs + Réplication asynchrone</a:t>
            </a:r>
            <a:endParaRPr b="0" i="0" sz="2128" u="none" cap="none" strike="noStrike">
              <a:solidFill>
                <a:srgbClr val="0070C0"/>
              </a:solidFill>
              <a:latin typeface="Martel Sans"/>
              <a:ea typeface="Martel Sans"/>
              <a:cs typeface="Martel Sans"/>
              <a:sym typeface="Martel Sans"/>
            </a:endParaRPr>
          </a:p>
          <a:p>
            <a:pPr indent="0" lvl="0" marL="0" marR="0" rtl="0" algn="ctr">
              <a:lnSpc>
                <a:spcPct val="100000"/>
              </a:lnSpc>
              <a:spcBef>
                <a:spcPts val="0"/>
              </a:spcBef>
              <a:spcAft>
                <a:spcPts val="0"/>
              </a:spcAft>
              <a:buClr>
                <a:srgbClr val="000000"/>
              </a:buClr>
              <a:buSzPts val="2128"/>
              <a:buFont typeface="Arial"/>
              <a:buNone/>
            </a:pPr>
            <a:r>
              <a:rPr b="0" i="0" lang="en-US" sz="2128" u="none" cap="none" strike="noStrike">
                <a:solidFill>
                  <a:srgbClr val="F1C232"/>
                </a:solidFill>
                <a:latin typeface="Martel Sans"/>
                <a:ea typeface="Martel Sans"/>
                <a:cs typeface="Martel Sans"/>
                <a:sym typeface="Martel Sans"/>
              </a:rPr>
              <a:t>Backplane = Intercluster (écriture blocs / déplacement VMs à chaud)</a:t>
            </a:r>
            <a:endParaRPr b="0" i="0" sz="2128" u="none" cap="none" strike="noStrike">
              <a:solidFill>
                <a:srgbClr val="F1C232"/>
              </a:solidFill>
              <a:latin typeface="Martel Sans"/>
              <a:ea typeface="Martel Sans"/>
              <a:cs typeface="Martel Sans"/>
              <a:sym typeface="Martel Sans"/>
            </a:endParaRPr>
          </a:p>
          <a:p>
            <a:pPr indent="0" lvl="0" marL="0" marR="0" rtl="0" algn="ctr">
              <a:lnSpc>
                <a:spcPct val="100000"/>
              </a:lnSpc>
              <a:spcBef>
                <a:spcPts val="0"/>
              </a:spcBef>
              <a:spcAft>
                <a:spcPts val="0"/>
              </a:spcAft>
              <a:buClr>
                <a:srgbClr val="000000"/>
              </a:buClr>
              <a:buSzPts val="2128"/>
              <a:buFont typeface="Arial"/>
              <a:buNone/>
            </a:pPr>
            <a:r>
              <a:t/>
            </a:r>
            <a:endParaRPr b="0" i="0" sz="2128" u="none" cap="none" strike="noStrike">
              <a:solidFill>
                <a:srgbClr val="1155CC"/>
              </a:solidFill>
              <a:latin typeface="Martel Sans"/>
              <a:ea typeface="Martel Sans"/>
              <a:cs typeface="Martel Sans"/>
              <a:sym typeface="Martel Sans"/>
            </a:endParaRPr>
          </a:p>
        </p:txBody>
      </p:sp>
      <p:cxnSp>
        <p:nvCxnSpPr>
          <p:cNvPr id="1333" name="Google Shape;1333;p192"/>
          <p:cNvCxnSpPr/>
          <p:nvPr/>
        </p:nvCxnSpPr>
        <p:spPr>
          <a:xfrm flipH="1" rot="10800000">
            <a:off x="5575630" y="1431733"/>
            <a:ext cx="5385900" cy="12300"/>
          </a:xfrm>
          <a:prstGeom prst="straightConnector1">
            <a:avLst/>
          </a:prstGeom>
          <a:noFill/>
          <a:ln cap="flat" cmpd="sng" w="45050">
            <a:solidFill>
              <a:srgbClr val="FE8B3F"/>
            </a:solidFill>
            <a:prstDash val="solid"/>
            <a:round/>
            <a:headEnd len="sm" w="sm" type="none"/>
            <a:tailEnd len="sm" w="sm" type="none"/>
          </a:ln>
        </p:spPr>
      </p:cxnSp>
      <p:cxnSp>
        <p:nvCxnSpPr>
          <p:cNvPr id="1334" name="Google Shape;1334;p192"/>
          <p:cNvCxnSpPr/>
          <p:nvPr/>
        </p:nvCxnSpPr>
        <p:spPr>
          <a:xfrm flipH="1" rot="10800000">
            <a:off x="5844541" y="1596738"/>
            <a:ext cx="5017800" cy="300"/>
          </a:xfrm>
          <a:prstGeom prst="straightConnector1">
            <a:avLst/>
          </a:prstGeom>
          <a:noFill/>
          <a:ln cap="flat" cmpd="sng" w="45050">
            <a:solidFill>
              <a:srgbClr val="FE8B3F"/>
            </a:solidFill>
            <a:prstDash val="solid"/>
            <a:round/>
            <a:headEnd len="sm" w="sm" type="none"/>
            <a:tailEnd len="sm" w="sm" type="none"/>
          </a:ln>
        </p:spPr>
      </p:cxnSp>
      <p:cxnSp>
        <p:nvCxnSpPr>
          <p:cNvPr id="1335" name="Google Shape;1335;p192"/>
          <p:cNvCxnSpPr>
            <a:endCxn id="1336" idx="1"/>
          </p:cNvCxnSpPr>
          <p:nvPr/>
        </p:nvCxnSpPr>
        <p:spPr>
          <a:xfrm>
            <a:off x="1632760" y="2442148"/>
            <a:ext cx="378000" cy="224700"/>
          </a:xfrm>
          <a:prstGeom prst="straightConnector1">
            <a:avLst/>
          </a:prstGeom>
          <a:noFill/>
          <a:ln cap="flat" cmpd="sng" w="11275">
            <a:solidFill>
              <a:schemeClr val="dk2"/>
            </a:solidFill>
            <a:prstDash val="solid"/>
            <a:round/>
            <a:headEnd len="sm" w="sm" type="none"/>
            <a:tailEnd len="med" w="med" type="triangle"/>
          </a:ln>
        </p:spPr>
      </p:cxnSp>
      <p:cxnSp>
        <p:nvCxnSpPr>
          <p:cNvPr id="1337" name="Google Shape;1337;p192"/>
          <p:cNvCxnSpPr>
            <a:endCxn id="1338" idx="1"/>
          </p:cNvCxnSpPr>
          <p:nvPr/>
        </p:nvCxnSpPr>
        <p:spPr>
          <a:xfrm flipH="1" rot="10800000">
            <a:off x="1673568" y="3818234"/>
            <a:ext cx="321300" cy="333600"/>
          </a:xfrm>
          <a:prstGeom prst="straightConnector1">
            <a:avLst/>
          </a:prstGeom>
          <a:noFill/>
          <a:ln cap="flat" cmpd="sng" w="11275">
            <a:solidFill>
              <a:schemeClr val="dk2"/>
            </a:solidFill>
            <a:prstDash val="solid"/>
            <a:round/>
            <a:headEnd len="sm" w="sm" type="none"/>
            <a:tailEnd len="med" w="med" type="triangle"/>
          </a:ln>
        </p:spPr>
      </p:cxnSp>
      <p:cxnSp>
        <p:nvCxnSpPr>
          <p:cNvPr id="1339" name="Google Shape;1339;p192"/>
          <p:cNvCxnSpPr>
            <a:endCxn id="1340" idx="1"/>
          </p:cNvCxnSpPr>
          <p:nvPr/>
        </p:nvCxnSpPr>
        <p:spPr>
          <a:xfrm>
            <a:off x="1615574" y="2311641"/>
            <a:ext cx="1147500" cy="355200"/>
          </a:xfrm>
          <a:prstGeom prst="straightConnector1">
            <a:avLst/>
          </a:prstGeom>
          <a:noFill/>
          <a:ln cap="flat" cmpd="sng" w="11275">
            <a:solidFill>
              <a:schemeClr val="dk2"/>
            </a:solidFill>
            <a:prstDash val="solid"/>
            <a:round/>
            <a:headEnd len="sm" w="sm" type="none"/>
            <a:tailEnd len="med" w="med" type="triangle"/>
          </a:ln>
        </p:spPr>
      </p:cxnSp>
      <p:cxnSp>
        <p:nvCxnSpPr>
          <p:cNvPr id="1341" name="Google Shape;1341;p192"/>
          <p:cNvCxnSpPr>
            <a:endCxn id="1342" idx="1"/>
          </p:cNvCxnSpPr>
          <p:nvPr/>
        </p:nvCxnSpPr>
        <p:spPr>
          <a:xfrm flipH="1" rot="10800000">
            <a:off x="1687038" y="3818250"/>
            <a:ext cx="1085400" cy="449100"/>
          </a:xfrm>
          <a:prstGeom prst="straightConnector1">
            <a:avLst/>
          </a:prstGeom>
          <a:noFill/>
          <a:ln cap="flat" cmpd="sng" w="11275">
            <a:solidFill>
              <a:schemeClr val="dk2"/>
            </a:solidFill>
            <a:prstDash val="solid"/>
            <a:round/>
            <a:headEnd len="sm" w="sm" type="none"/>
            <a:tailEnd len="med" w="med" type="triangle"/>
          </a:ln>
        </p:spPr>
      </p:cxnSp>
      <p:sp>
        <p:nvSpPr>
          <p:cNvPr id="1343" name="Google Shape;1343;p192"/>
          <p:cNvSpPr txBox="1"/>
          <p:nvPr/>
        </p:nvSpPr>
        <p:spPr>
          <a:xfrm>
            <a:off x="368224" y="3161229"/>
            <a:ext cx="1026900" cy="226200"/>
          </a:xfrm>
          <a:prstGeom prst="rect">
            <a:avLst/>
          </a:prstGeom>
          <a:noFill/>
          <a:ln>
            <a:noFill/>
          </a:ln>
        </p:spPr>
        <p:txBody>
          <a:bodyPr anchorCtr="0" anchor="t" bIns="108100" lIns="108100" spcFirstLastPara="1" rIns="108100" wrap="square" tIns="108100">
            <a:noAutofit/>
          </a:bodyPr>
          <a:lstStyle/>
          <a:p>
            <a:pPr indent="0" lvl="0" marL="0" marR="0" rtl="0" algn="l">
              <a:lnSpc>
                <a:spcPct val="100000"/>
              </a:lnSpc>
              <a:spcBef>
                <a:spcPts val="0"/>
              </a:spcBef>
              <a:spcAft>
                <a:spcPts val="0"/>
              </a:spcAft>
              <a:buClr>
                <a:srgbClr val="000000"/>
              </a:buClr>
              <a:buSzPts val="2365"/>
              <a:buFont typeface="Arial"/>
              <a:buNone/>
            </a:pPr>
            <a:r>
              <a:rPr b="1" i="0" lang="en-US" sz="2364" u="none" cap="none" strike="noStrike">
                <a:solidFill>
                  <a:srgbClr val="44546A"/>
                </a:solidFill>
                <a:latin typeface="Martel Sans"/>
                <a:ea typeface="Martel Sans"/>
                <a:cs typeface="Martel Sans"/>
                <a:sym typeface="Martel Sans"/>
              </a:rPr>
              <a:t>LACP</a:t>
            </a:r>
            <a:endParaRPr b="1" i="0" sz="2364" u="none" cap="none" strike="noStrike">
              <a:solidFill>
                <a:srgbClr val="44546A"/>
              </a:solidFill>
              <a:latin typeface="Martel Sans"/>
              <a:ea typeface="Martel Sans"/>
              <a:cs typeface="Martel Sans"/>
              <a:sym typeface="Martel Sans"/>
            </a:endParaRPr>
          </a:p>
        </p:txBody>
      </p:sp>
      <p:sp>
        <p:nvSpPr>
          <p:cNvPr id="1344" name="Google Shape;1344;p192"/>
          <p:cNvSpPr/>
          <p:nvPr/>
        </p:nvSpPr>
        <p:spPr>
          <a:xfrm>
            <a:off x="397932" y="3021024"/>
            <a:ext cx="939900" cy="878400"/>
          </a:xfrm>
          <a:prstGeom prst="noSmoking">
            <a:avLst>
              <a:gd fmla="val 5590" name="adj"/>
            </a:avLst>
          </a:prstGeom>
          <a:solidFill>
            <a:schemeClr val="lt2"/>
          </a:solidFill>
          <a:ln cap="flat" cmpd="sng" w="11275">
            <a:solidFill>
              <a:schemeClr val="dk2"/>
            </a:solidFill>
            <a:prstDash val="solid"/>
            <a:round/>
            <a:headEnd len="sm" w="sm" type="none"/>
            <a:tailEnd len="sm" w="sm" type="none"/>
          </a:ln>
        </p:spPr>
        <p:txBody>
          <a:bodyPr anchorCtr="0" anchor="ctr" bIns="108100" lIns="108100" spcFirstLastPara="1" rIns="108100" wrap="square" tIns="108100">
            <a:noAutofit/>
          </a:bodyPr>
          <a:lstStyle/>
          <a:p>
            <a:pPr indent="0" lvl="0" marL="0" marR="0" rtl="0" algn="ctr">
              <a:lnSpc>
                <a:spcPct val="100000"/>
              </a:lnSpc>
              <a:spcBef>
                <a:spcPts val="0"/>
              </a:spcBef>
              <a:spcAft>
                <a:spcPts val="0"/>
              </a:spcAft>
              <a:buClr>
                <a:srgbClr val="000000"/>
              </a:buClr>
              <a:buSzPts val="1655"/>
              <a:buFont typeface="Arial"/>
              <a:buNone/>
            </a:pPr>
            <a:r>
              <a:t/>
            </a:r>
            <a:endParaRPr b="0" i="0" sz="1655" u="none" cap="none" strike="noStrike">
              <a:solidFill>
                <a:srgbClr val="000000"/>
              </a:solidFill>
              <a:latin typeface="Martel Sans"/>
              <a:ea typeface="Martel Sans"/>
              <a:cs typeface="Martel Sans"/>
              <a:sym typeface="Martel Sans"/>
            </a:endParaRPr>
          </a:p>
        </p:txBody>
      </p:sp>
      <p:cxnSp>
        <p:nvCxnSpPr>
          <p:cNvPr id="1345" name="Google Shape;1345;p192"/>
          <p:cNvCxnSpPr/>
          <p:nvPr/>
        </p:nvCxnSpPr>
        <p:spPr>
          <a:xfrm>
            <a:off x="5873156" y="5042545"/>
            <a:ext cx="4989300" cy="3300"/>
          </a:xfrm>
          <a:prstGeom prst="straightConnector1">
            <a:avLst/>
          </a:prstGeom>
          <a:noFill/>
          <a:ln cap="flat" cmpd="sng" w="45050">
            <a:solidFill>
              <a:srgbClr val="FE8B3F"/>
            </a:solidFill>
            <a:prstDash val="solid"/>
            <a:round/>
            <a:headEnd len="sm" w="sm" type="none"/>
            <a:tailEnd len="sm" w="sm" type="none"/>
          </a:ln>
        </p:spPr>
      </p:cxnSp>
      <p:cxnSp>
        <p:nvCxnSpPr>
          <p:cNvPr id="1346" name="Google Shape;1346;p192"/>
          <p:cNvCxnSpPr/>
          <p:nvPr/>
        </p:nvCxnSpPr>
        <p:spPr>
          <a:xfrm flipH="1" rot="10800000">
            <a:off x="5606639" y="5166203"/>
            <a:ext cx="5354700" cy="9600"/>
          </a:xfrm>
          <a:prstGeom prst="straightConnector1">
            <a:avLst/>
          </a:prstGeom>
          <a:noFill/>
          <a:ln cap="flat" cmpd="sng" w="45050">
            <a:solidFill>
              <a:srgbClr val="FE8B3F"/>
            </a:solidFill>
            <a:prstDash val="solid"/>
            <a:round/>
            <a:headEnd len="sm" w="sm" type="none"/>
            <a:tailEnd len="sm" w="sm" type="none"/>
          </a:ln>
        </p:spPr>
      </p:cxnSp>
      <p:cxnSp>
        <p:nvCxnSpPr>
          <p:cNvPr id="1347" name="Google Shape;1347;p192"/>
          <p:cNvCxnSpPr/>
          <p:nvPr/>
        </p:nvCxnSpPr>
        <p:spPr>
          <a:xfrm>
            <a:off x="10862819" y="1578060"/>
            <a:ext cx="1200" cy="3489300"/>
          </a:xfrm>
          <a:prstGeom prst="straightConnector1">
            <a:avLst/>
          </a:prstGeom>
          <a:noFill/>
          <a:ln cap="flat" cmpd="sng" w="45050">
            <a:solidFill>
              <a:srgbClr val="FE8B3F"/>
            </a:solidFill>
            <a:prstDash val="solid"/>
            <a:round/>
            <a:headEnd len="sm" w="sm" type="none"/>
            <a:tailEnd len="sm" w="sm" type="none"/>
          </a:ln>
        </p:spPr>
      </p:cxnSp>
      <p:cxnSp>
        <p:nvCxnSpPr>
          <p:cNvPr id="1348" name="Google Shape;1348;p192"/>
          <p:cNvCxnSpPr/>
          <p:nvPr/>
        </p:nvCxnSpPr>
        <p:spPr>
          <a:xfrm>
            <a:off x="10961699" y="1410541"/>
            <a:ext cx="3000" cy="3776100"/>
          </a:xfrm>
          <a:prstGeom prst="straightConnector1">
            <a:avLst/>
          </a:prstGeom>
          <a:noFill/>
          <a:ln cap="flat" cmpd="sng" w="45050">
            <a:solidFill>
              <a:srgbClr val="FE8B3F"/>
            </a:solidFill>
            <a:prstDash val="solid"/>
            <a:round/>
            <a:headEnd len="sm" w="sm" type="none"/>
            <a:tailEnd len="sm" w="sm" type="none"/>
          </a:ln>
        </p:spPr>
      </p:cxnSp>
      <p:sp>
        <p:nvSpPr>
          <p:cNvPr id="1349" name="Google Shape;1349;p192"/>
          <p:cNvSpPr txBox="1"/>
          <p:nvPr/>
        </p:nvSpPr>
        <p:spPr>
          <a:xfrm>
            <a:off x="8211723" y="2419048"/>
            <a:ext cx="5175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1155CC"/>
                </a:solidFill>
                <a:latin typeface="Martel Sans"/>
                <a:ea typeface="Martel Sans"/>
                <a:cs typeface="Martel Sans"/>
                <a:sym typeface="Martel Sans"/>
              </a:rPr>
              <a:t>L0</a:t>
            </a:r>
            <a:endParaRPr b="0" i="0" sz="2483" u="none" cap="none" strike="noStrike">
              <a:solidFill>
                <a:srgbClr val="1155CC"/>
              </a:solidFill>
              <a:latin typeface="Martel Sans"/>
              <a:ea typeface="Martel Sans"/>
              <a:cs typeface="Martel Sans"/>
              <a:sym typeface="Martel Sans"/>
            </a:endParaRPr>
          </a:p>
        </p:txBody>
      </p:sp>
      <p:sp>
        <p:nvSpPr>
          <p:cNvPr id="1350" name="Google Shape;1350;p192"/>
          <p:cNvSpPr txBox="1"/>
          <p:nvPr/>
        </p:nvSpPr>
        <p:spPr>
          <a:xfrm>
            <a:off x="8195831" y="3570434"/>
            <a:ext cx="5175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1155CC"/>
                </a:solidFill>
                <a:latin typeface="Martel Sans"/>
                <a:ea typeface="Martel Sans"/>
                <a:cs typeface="Martel Sans"/>
                <a:sym typeface="Martel Sans"/>
              </a:rPr>
              <a:t>L1</a:t>
            </a:r>
            <a:endParaRPr b="0" i="0" sz="2483" u="none" cap="none" strike="noStrike">
              <a:solidFill>
                <a:srgbClr val="1155CC"/>
              </a:solidFill>
              <a:latin typeface="Martel Sans"/>
              <a:ea typeface="Martel Sans"/>
              <a:cs typeface="Martel Sans"/>
              <a:sym typeface="Martel Sans"/>
            </a:endParaRPr>
          </a:p>
        </p:txBody>
      </p:sp>
      <p:sp>
        <p:nvSpPr>
          <p:cNvPr id="1351" name="Google Shape;1351;p192"/>
          <p:cNvSpPr txBox="1"/>
          <p:nvPr/>
        </p:nvSpPr>
        <p:spPr>
          <a:xfrm>
            <a:off x="8964037" y="2419041"/>
            <a:ext cx="5658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F1C232"/>
                </a:solidFill>
                <a:latin typeface="Martel Sans"/>
                <a:ea typeface="Martel Sans"/>
                <a:cs typeface="Martel Sans"/>
                <a:sym typeface="Martel Sans"/>
              </a:rPr>
              <a:t>B0</a:t>
            </a:r>
            <a:endParaRPr b="0" i="0" sz="2483" u="none" cap="none" strike="noStrike">
              <a:solidFill>
                <a:srgbClr val="F1C232"/>
              </a:solidFill>
              <a:latin typeface="Martel Sans"/>
              <a:ea typeface="Martel Sans"/>
              <a:cs typeface="Martel Sans"/>
              <a:sym typeface="Martel Sans"/>
            </a:endParaRPr>
          </a:p>
        </p:txBody>
      </p:sp>
      <p:sp>
        <p:nvSpPr>
          <p:cNvPr id="1352" name="Google Shape;1352;p192"/>
          <p:cNvSpPr txBox="1"/>
          <p:nvPr/>
        </p:nvSpPr>
        <p:spPr>
          <a:xfrm>
            <a:off x="8973401" y="3570450"/>
            <a:ext cx="6246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F1C232"/>
                </a:solidFill>
                <a:latin typeface="Martel Sans"/>
                <a:ea typeface="Martel Sans"/>
                <a:cs typeface="Martel Sans"/>
                <a:sym typeface="Martel Sans"/>
              </a:rPr>
              <a:t>B1</a:t>
            </a:r>
            <a:endParaRPr b="0" i="0" sz="2483" u="none" cap="none" strike="noStrike">
              <a:solidFill>
                <a:srgbClr val="F1C232"/>
              </a:solidFill>
              <a:latin typeface="Martel Sans"/>
              <a:ea typeface="Martel Sans"/>
              <a:cs typeface="Martel Sans"/>
              <a:sym typeface="Martel Sans"/>
            </a:endParaRPr>
          </a:p>
        </p:txBody>
      </p:sp>
      <p:sp>
        <p:nvSpPr>
          <p:cNvPr id="1336" name="Google Shape;1336;p192"/>
          <p:cNvSpPr txBox="1"/>
          <p:nvPr/>
        </p:nvSpPr>
        <p:spPr>
          <a:xfrm>
            <a:off x="2010760" y="2419048"/>
            <a:ext cx="5175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1155CC"/>
                </a:solidFill>
                <a:latin typeface="Martel Sans"/>
                <a:ea typeface="Martel Sans"/>
                <a:cs typeface="Martel Sans"/>
                <a:sym typeface="Martel Sans"/>
              </a:rPr>
              <a:t>L0</a:t>
            </a:r>
            <a:endParaRPr b="0" i="0" sz="2483" u="none" cap="none" strike="noStrike">
              <a:solidFill>
                <a:srgbClr val="1155CC"/>
              </a:solidFill>
              <a:latin typeface="Martel Sans"/>
              <a:ea typeface="Martel Sans"/>
              <a:cs typeface="Martel Sans"/>
              <a:sym typeface="Martel Sans"/>
            </a:endParaRPr>
          </a:p>
        </p:txBody>
      </p:sp>
      <p:sp>
        <p:nvSpPr>
          <p:cNvPr id="1338" name="Google Shape;1338;p192"/>
          <p:cNvSpPr txBox="1"/>
          <p:nvPr/>
        </p:nvSpPr>
        <p:spPr>
          <a:xfrm>
            <a:off x="1994868" y="3570434"/>
            <a:ext cx="5175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1155CC"/>
                </a:solidFill>
                <a:latin typeface="Martel Sans"/>
                <a:ea typeface="Martel Sans"/>
                <a:cs typeface="Martel Sans"/>
                <a:sym typeface="Martel Sans"/>
              </a:rPr>
              <a:t>L1</a:t>
            </a:r>
            <a:endParaRPr b="0" i="0" sz="2483" u="none" cap="none" strike="noStrike">
              <a:solidFill>
                <a:srgbClr val="1155CC"/>
              </a:solidFill>
              <a:latin typeface="Martel Sans"/>
              <a:ea typeface="Martel Sans"/>
              <a:cs typeface="Martel Sans"/>
              <a:sym typeface="Martel Sans"/>
            </a:endParaRPr>
          </a:p>
        </p:txBody>
      </p:sp>
      <p:sp>
        <p:nvSpPr>
          <p:cNvPr id="1340" name="Google Shape;1340;p192"/>
          <p:cNvSpPr txBox="1"/>
          <p:nvPr/>
        </p:nvSpPr>
        <p:spPr>
          <a:xfrm>
            <a:off x="2763074" y="2419041"/>
            <a:ext cx="5658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F1C232"/>
                </a:solidFill>
                <a:latin typeface="Martel Sans"/>
                <a:ea typeface="Martel Sans"/>
                <a:cs typeface="Martel Sans"/>
                <a:sym typeface="Martel Sans"/>
              </a:rPr>
              <a:t>B0</a:t>
            </a:r>
            <a:endParaRPr b="0" i="0" sz="2483" u="none" cap="none" strike="noStrike">
              <a:solidFill>
                <a:srgbClr val="F1C232"/>
              </a:solidFill>
              <a:latin typeface="Martel Sans"/>
              <a:ea typeface="Martel Sans"/>
              <a:cs typeface="Martel Sans"/>
              <a:sym typeface="Martel Sans"/>
            </a:endParaRPr>
          </a:p>
        </p:txBody>
      </p:sp>
      <p:sp>
        <p:nvSpPr>
          <p:cNvPr id="1342" name="Google Shape;1342;p192"/>
          <p:cNvSpPr txBox="1"/>
          <p:nvPr/>
        </p:nvSpPr>
        <p:spPr>
          <a:xfrm>
            <a:off x="2772438" y="3570450"/>
            <a:ext cx="624600" cy="495600"/>
          </a:xfrm>
          <a:prstGeom prst="rect">
            <a:avLst/>
          </a:prstGeom>
          <a:noFill/>
          <a:ln>
            <a:noFill/>
          </a:ln>
        </p:spPr>
        <p:txBody>
          <a:bodyPr anchorCtr="0" anchor="t" bIns="81075" lIns="81075" spcFirstLastPara="1" rIns="81075" wrap="square" tIns="81075">
            <a:noAutofit/>
          </a:bodyPr>
          <a:lstStyle/>
          <a:p>
            <a:pPr indent="0" lvl="0" marL="0" marR="0" rtl="0" algn="l">
              <a:lnSpc>
                <a:spcPct val="100000"/>
              </a:lnSpc>
              <a:spcBef>
                <a:spcPts val="0"/>
              </a:spcBef>
              <a:spcAft>
                <a:spcPts val="0"/>
              </a:spcAft>
              <a:buClr>
                <a:srgbClr val="000000"/>
              </a:buClr>
              <a:buSzPts val="2483"/>
              <a:buFont typeface="Arial"/>
              <a:buNone/>
            </a:pPr>
            <a:r>
              <a:rPr b="0" i="0" lang="en-US" sz="2483" u="none" cap="none" strike="noStrike">
                <a:solidFill>
                  <a:srgbClr val="F1C232"/>
                </a:solidFill>
                <a:latin typeface="Martel Sans"/>
                <a:ea typeface="Martel Sans"/>
                <a:cs typeface="Martel Sans"/>
                <a:sym typeface="Martel Sans"/>
              </a:rPr>
              <a:t>B1</a:t>
            </a:r>
            <a:endParaRPr b="0" i="0" sz="2483" u="none" cap="none" strike="noStrike">
              <a:solidFill>
                <a:srgbClr val="F1C232"/>
              </a:solidFill>
              <a:latin typeface="Martel Sans"/>
              <a:ea typeface="Martel Sans"/>
              <a:cs typeface="Martel Sans"/>
              <a:sym typeface="Martel Sans"/>
            </a:endParaRPr>
          </a:p>
        </p:txBody>
      </p:sp>
      <p:cxnSp>
        <p:nvCxnSpPr>
          <p:cNvPr id="1353" name="Google Shape;1353;p192"/>
          <p:cNvCxnSpPr/>
          <p:nvPr/>
        </p:nvCxnSpPr>
        <p:spPr>
          <a:xfrm rot="10800000">
            <a:off x="5844935" y="2267841"/>
            <a:ext cx="900" cy="737700"/>
          </a:xfrm>
          <a:prstGeom prst="straightConnector1">
            <a:avLst/>
          </a:prstGeom>
          <a:noFill/>
          <a:ln cap="flat" cmpd="sng" w="45050">
            <a:solidFill>
              <a:srgbClr val="F1C232"/>
            </a:solidFill>
            <a:prstDash val="solid"/>
            <a:round/>
            <a:headEnd len="sm" w="sm" type="none"/>
            <a:tailEnd len="sm" w="sm" type="none"/>
          </a:ln>
        </p:spPr>
      </p:cxnSp>
      <p:cxnSp>
        <p:nvCxnSpPr>
          <p:cNvPr id="1354" name="Google Shape;1354;p192"/>
          <p:cNvCxnSpPr/>
          <p:nvPr/>
        </p:nvCxnSpPr>
        <p:spPr>
          <a:xfrm rot="10800000">
            <a:off x="8928845" y="2047851"/>
            <a:ext cx="2100" cy="967800"/>
          </a:xfrm>
          <a:prstGeom prst="straightConnector1">
            <a:avLst/>
          </a:prstGeom>
          <a:noFill/>
          <a:ln cap="flat" cmpd="sng" w="45050">
            <a:solidFill>
              <a:srgbClr val="F1C232"/>
            </a:solidFill>
            <a:prstDash val="solid"/>
            <a:round/>
            <a:headEnd len="sm" w="sm" type="none"/>
            <a:tailEnd len="sm" w="sm" type="none"/>
          </a:ln>
        </p:spPr>
      </p:cxnSp>
      <p:cxnSp>
        <p:nvCxnSpPr>
          <p:cNvPr id="1355" name="Google Shape;1355;p192"/>
          <p:cNvCxnSpPr/>
          <p:nvPr/>
        </p:nvCxnSpPr>
        <p:spPr>
          <a:xfrm rot="10800000">
            <a:off x="2788894" y="3491015"/>
            <a:ext cx="600" cy="1113000"/>
          </a:xfrm>
          <a:prstGeom prst="straightConnector1">
            <a:avLst/>
          </a:prstGeom>
          <a:noFill/>
          <a:ln cap="flat" cmpd="sng" w="45050">
            <a:solidFill>
              <a:srgbClr val="F1C232"/>
            </a:solidFill>
            <a:prstDash val="solid"/>
            <a:round/>
            <a:headEnd len="sm" w="sm" type="none"/>
            <a:tailEnd len="sm" w="sm" type="none"/>
          </a:ln>
        </p:spPr>
      </p:cxnSp>
      <p:cxnSp>
        <p:nvCxnSpPr>
          <p:cNvPr id="1356" name="Google Shape;1356;p192"/>
          <p:cNvCxnSpPr/>
          <p:nvPr/>
        </p:nvCxnSpPr>
        <p:spPr>
          <a:xfrm rot="10800000">
            <a:off x="5857518" y="3521078"/>
            <a:ext cx="0" cy="915300"/>
          </a:xfrm>
          <a:prstGeom prst="straightConnector1">
            <a:avLst/>
          </a:prstGeom>
          <a:noFill/>
          <a:ln cap="flat" cmpd="sng" w="45050">
            <a:solidFill>
              <a:srgbClr val="F1C232"/>
            </a:solidFill>
            <a:prstDash val="solid"/>
            <a:round/>
            <a:headEnd len="sm" w="sm" type="none"/>
            <a:tailEnd len="sm" w="sm" type="none"/>
          </a:ln>
        </p:spPr>
      </p:cxnSp>
      <p:cxnSp>
        <p:nvCxnSpPr>
          <p:cNvPr id="1357" name="Google Shape;1357;p192"/>
          <p:cNvCxnSpPr/>
          <p:nvPr/>
        </p:nvCxnSpPr>
        <p:spPr>
          <a:xfrm rot="10800000">
            <a:off x="8930757" y="3528625"/>
            <a:ext cx="1200" cy="1223400"/>
          </a:xfrm>
          <a:prstGeom prst="straightConnector1">
            <a:avLst/>
          </a:prstGeom>
          <a:noFill/>
          <a:ln cap="flat" cmpd="sng" w="45050">
            <a:solidFill>
              <a:srgbClr val="F1C232"/>
            </a:solidFill>
            <a:prstDash val="solid"/>
            <a:round/>
            <a:headEnd len="sm" w="sm" type="none"/>
            <a:tailEnd len="sm" w="sm" type="none"/>
          </a:ln>
        </p:spPr>
      </p:cxnSp>
      <p:cxnSp>
        <p:nvCxnSpPr>
          <p:cNvPr id="1358" name="Google Shape;1358;p192"/>
          <p:cNvCxnSpPr/>
          <p:nvPr/>
        </p:nvCxnSpPr>
        <p:spPr>
          <a:xfrm rot="10800000">
            <a:off x="5625179" y="2151628"/>
            <a:ext cx="3600" cy="832800"/>
          </a:xfrm>
          <a:prstGeom prst="straightConnector1">
            <a:avLst/>
          </a:prstGeom>
          <a:noFill/>
          <a:ln cap="flat" cmpd="sng" w="45050">
            <a:solidFill>
              <a:srgbClr val="1155CC"/>
            </a:solidFill>
            <a:prstDash val="solid"/>
            <a:round/>
            <a:headEnd len="sm" w="sm" type="none"/>
            <a:tailEnd len="sm" w="sm" type="none"/>
          </a:ln>
        </p:spPr>
      </p:cxnSp>
      <p:cxnSp>
        <p:nvCxnSpPr>
          <p:cNvPr id="1359" name="Google Shape;1359;p192"/>
          <p:cNvCxnSpPr/>
          <p:nvPr/>
        </p:nvCxnSpPr>
        <p:spPr>
          <a:xfrm rot="10800000">
            <a:off x="5604233" y="3524384"/>
            <a:ext cx="4800" cy="937800"/>
          </a:xfrm>
          <a:prstGeom prst="straightConnector1">
            <a:avLst/>
          </a:prstGeom>
          <a:noFill/>
          <a:ln cap="flat" cmpd="sng" w="45050">
            <a:solidFill>
              <a:srgbClr val="1155CC"/>
            </a:solidFill>
            <a:prstDash val="solid"/>
            <a:round/>
            <a:headEnd len="sm" w="sm" type="none"/>
            <a:tailEnd len="sm" w="sm" type="none"/>
          </a:ln>
        </p:spPr>
      </p:cxnSp>
      <p:pic>
        <p:nvPicPr>
          <p:cNvPr id="1360" name="Google Shape;1360;p192"/>
          <p:cNvPicPr preferRelativeResize="0"/>
          <p:nvPr/>
        </p:nvPicPr>
        <p:blipFill rotWithShape="1">
          <a:blip r:embed="rId3">
            <a:alphaModFix/>
          </a:blip>
          <a:srcRect b="32086" l="0" r="0" t="31050"/>
          <a:stretch/>
        </p:blipFill>
        <p:spPr>
          <a:xfrm>
            <a:off x="4495634" y="2947966"/>
            <a:ext cx="2466289" cy="589092"/>
          </a:xfrm>
          <a:prstGeom prst="rect">
            <a:avLst/>
          </a:prstGeom>
          <a:noFill/>
          <a:ln>
            <a:noFill/>
          </a:ln>
        </p:spPr>
      </p:pic>
      <p:cxnSp>
        <p:nvCxnSpPr>
          <p:cNvPr id="1361" name="Google Shape;1361;p192"/>
          <p:cNvCxnSpPr/>
          <p:nvPr/>
        </p:nvCxnSpPr>
        <p:spPr>
          <a:xfrm flipH="1" rot="10800000">
            <a:off x="8727783" y="3512719"/>
            <a:ext cx="900" cy="1094400"/>
          </a:xfrm>
          <a:prstGeom prst="straightConnector1">
            <a:avLst/>
          </a:prstGeom>
          <a:noFill/>
          <a:ln cap="flat" cmpd="sng" w="45050">
            <a:solidFill>
              <a:srgbClr val="1155CC"/>
            </a:solidFill>
            <a:prstDash val="solid"/>
            <a:round/>
            <a:headEnd len="sm" w="sm" type="none"/>
            <a:tailEnd len="sm" w="sm" type="none"/>
          </a:ln>
        </p:spPr>
      </p:cxnSp>
      <p:cxnSp>
        <p:nvCxnSpPr>
          <p:cNvPr id="1362" name="Google Shape;1362;p192"/>
          <p:cNvCxnSpPr/>
          <p:nvPr/>
        </p:nvCxnSpPr>
        <p:spPr>
          <a:xfrm rot="10800000">
            <a:off x="2591588" y="3494585"/>
            <a:ext cx="6000" cy="1250700"/>
          </a:xfrm>
          <a:prstGeom prst="straightConnector1">
            <a:avLst/>
          </a:prstGeom>
          <a:noFill/>
          <a:ln cap="flat" cmpd="sng" w="45050">
            <a:solidFill>
              <a:srgbClr val="1155CC"/>
            </a:solidFill>
            <a:prstDash val="solid"/>
            <a:round/>
            <a:headEnd len="sm" w="sm" type="none"/>
            <a:tailEnd len="sm" w="sm" type="none"/>
          </a:ln>
        </p:spPr>
      </p:cxnSp>
      <p:pic>
        <p:nvPicPr>
          <p:cNvPr id="1363" name="Google Shape;1363;p192"/>
          <p:cNvPicPr preferRelativeResize="0"/>
          <p:nvPr/>
        </p:nvPicPr>
        <p:blipFill rotWithShape="1">
          <a:blip r:embed="rId3">
            <a:alphaModFix/>
          </a:blip>
          <a:srcRect b="32086" l="0" r="0" t="31050"/>
          <a:stretch/>
        </p:blipFill>
        <p:spPr>
          <a:xfrm>
            <a:off x="1395152" y="2914577"/>
            <a:ext cx="2466289" cy="589092"/>
          </a:xfrm>
          <a:prstGeom prst="rect">
            <a:avLst/>
          </a:prstGeom>
          <a:noFill/>
          <a:ln>
            <a:noFill/>
          </a:ln>
        </p:spPr>
      </p:pic>
      <p:cxnSp>
        <p:nvCxnSpPr>
          <p:cNvPr id="1364" name="Google Shape;1364;p192"/>
          <p:cNvCxnSpPr/>
          <p:nvPr/>
        </p:nvCxnSpPr>
        <p:spPr>
          <a:xfrm flipH="1" rot="10800000">
            <a:off x="8695739" y="2209633"/>
            <a:ext cx="2700" cy="789900"/>
          </a:xfrm>
          <a:prstGeom prst="straightConnector1">
            <a:avLst/>
          </a:prstGeom>
          <a:noFill/>
          <a:ln cap="flat" cmpd="sng" w="45050">
            <a:solidFill>
              <a:srgbClr val="1155CC"/>
            </a:solidFill>
            <a:prstDash val="solid"/>
            <a:round/>
            <a:headEnd len="sm" w="sm" type="none"/>
            <a:tailEnd len="sm" w="sm" type="none"/>
          </a:ln>
        </p:spPr>
      </p:cxnSp>
      <p:pic>
        <p:nvPicPr>
          <p:cNvPr id="1365" name="Google Shape;1365;p192"/>
          <p:cNvPicPr preferRelativeResize="0"/>
          <p:nvPr/>
        </p:nvPicPr>
        <p:blipFill rotWithShape="1">
          <a:blip r:embed="rId3">
            <a:alphaModFix/>
          </a:blip>
          <a:srcRect b="32086" l="0" r="0" t="31050"/>
          <a:stretch/>
        </p:blipFill>
        <p:spPr>
          <a:xfrm>
            <a:off x="7596104" y="2947966"/>
            <a:ext cx="2466289" cy="589092"/>
          </a:xfrm>
          <a:prstGeom prst="rect">
            <a:avLst/>
          </a:prstGeom>
          <a:noFill/>
          <a:ln>
            <a:noFill/>
          </a:ln>
        </p:spPr>
      </p:pic>
      <p:cxnSp>
        <p:nvCxnSpPr>
          <p:cNvPr id="1366" name="Google Shape;1366;p192"/>
          <p:cNvCxnSpPr/>
          <p:nvPr/>
        </p:nvCxnSpPr>
        <p:spPr>
          <a:xfrm rot="10800000">
            <a:off x="2598639" y="4725982"/>
            <a:ext cx="2244600" cy="0"/>
          </a:xfrm>
          <a:prstGeom prst="straightConnector1">
            <a:avLst/>
          </a:prstGeom>
          <a:noFill/>
          <a:ln cap="flat" cmpd="sng" w="45050">
            <a:solidFill>
              <a:srgbClr val="1155CC"/>
            </a:solidFill>
            <a:prstDash val="solid"/>
            <a:round/>
            <a:headEnd len="sm" w="sm" type="none"/>
            <a:tailEnd len="sm" w="sm" type="none"/>
          </a:ln>
        </p:spPr>
      </p:cxnSp>
      <p:cxnSp>
        <p:nvCxnSpPr>
          <p:cNvPr id="1367" name="Google Shape;1367;p192"/>
          <p:cNvCxnSpPr/>
          <p:nvPr/>
        </p:nvCxnSpPr>
        <p:spPr>
          <a:xfrm rot="10800000">
            <a:off x="2772543" y="4582998"/>
            <a:ext cx="2244600" cy="0"/>
          </a:xfrm>
          <a:prstGeom prst="straightConnector1">
            <a:avLst/>
          </a:prstGeom>
          <a:noFill/>
          <a:ln cap="flat" cmpd="sng" w="45050">
            <a:solidFill>
              <a:srgbClr val="F1C232"/>
            </a:solidFill>
            <a:prstDash val="solid"/>
            <a:round/>
            <a:headEnd len="sm" w="sm" type="none"/>
            <a:tailEnd len="sm" w="sm" type="none"/>
          </a:ln>
        </p:spPr>
      </p:cxnSp>
      <p:cxnSp>
        <p:nvCxnSpPr>
          <p:cNvPr id="1368" name="Google Shape;1368;p192"/>
          <p:cNvCxnSpPr/>
          <p:nvPr/>
        </p:nvCxnSpPr>
        <p:spPr>
          <a:xfrm rot="10800000">
            <a:off x="2598625" y="2066192"/>
            <a:ext cx="2244600" cy="0"/>
          </a:xfrm>
          <a:prstGeom prst="straightConnector1">
            <a:avLst/>
          </a:prstGeom>
          <a:noFill/>
          <a:ln cap="flat" cmpd="sng" w="45050">
            <a:solidFill>
              <a:srgbClr val="1155CC"/>
            </a:solidFill>
            <a:prstDash val="solid"/>
            <a:round/>
            <a:headEnd len="sm" w="sm" type="none"/>
            <a:tailEnd len="sm" w="sm" type="none"/>
          </a:ln>
        </p:spPr>
      </p:cxnSp>
      <p:cxnSp>
        <p:nvCxnSpPr>
          <p:cNvPr id="1369" name="Google Shape;1369;p192"/>
          <p:cNvCxnSpPr/>
          <p:nvPr/>
        </p:nvCxnSpPr>
        <p:spPr>
          <a:xfrm rot="10800000">
            <a:off x="2772529" y="2227444"/>
            <a:ext cx="2244600" cy="0"/>
          </a:xfrm>
          <a:prstGeom prst="straightConnector1">
            <a:avLst/>
          </a:prstGeom>
          <a:noFill/>
          <a:ln cap="flat" cmpd="sng" w="45050">
            <a:solidFill>
              <a:srgbClr val="F1C232"/>
            </a:solidFill>
            <a:prstDash val="solid"/>
            <a:round/>
            <a:headEnd len="sm" w="sm" type="none"/>
            <a:tailEnd len="sm" w="sm" type="none"/>
          </a:ln>
        </p:spPr>
      </p:cxnSp>
      <p:cxnSp>
        <p:nvCxnSpPr>
          <p:cNvPr id="1370" name="Google Shape;1370;p192"/>
          <p:cNvCxnSpPr/>
          <p:nvPr/>
        </p:nvCxnSpPr>
        <p:spPr>
          <a:xfrm rot="10800000">
            <a:off x="5873438" y="4668470"/>
            <a:ext cx="900" cy="396600"/>
          </a:xfrm>
          <a:prstGeom prst="straightConnector1">
            <a:avLst/>
          </a:prstGeom>
          <a:noFill/>
          <a:ln cap="flat" cmpd="sng" w="45050">
            <a:solidFill>
              <a:srgbClr val="FE8B3F"/>
            </a:solidFill>
            <a:prstDash val="solid"/>
            <a:round/>
            <a:headEnd len="sm" w="sm" type="none"/>
            <a:tailEnd len="sm" w="sm" type="none"/>
          </a:ln>
        </p:spPr>
      </p:cxnSp>
      <p:cxnSp>
        <p:nvCxnSpPr>
          <p:cNvPr id="1371" name="Google Shape;1371;p192"/>
          <p:cNvCxnSpPr/>
          <p:nvPr/>
        </p:nvCxnSpPr>
        <p:spPr>
          <a:xfrm rot="10800000">
            <a:off x="5606182" y="4801167"/>
            <a:ext cx="900" cy="396600"/>
          </a:xfrm>
          <a:prstGeom prst="straightConnector1">
            <a:avLst/>
          </a:prstGeom>
          <a:noFill/>
          <a:ln cap="flat" cmpd="sng" w="45050">
            <a:solidFill>
              <a:srgbClr val="FE8B3F"/>
            </a:solidFill>
            <a:prstDash val="solid"/>
            <a:round/>
            <a:headEnd len="sm" w="sm" type="none"/>
            <a:tailEnd len="sm" w="sm" type="none"/>
          </a:ln>
        </p:spPr>
      </p:cxnSp>
      <p:cxnSp>
        <p:nvCxnSpPr>
          <p:cNvPr id="1372" name="Google Shape;1372;p192"/>
          <p:cNvCxnSpPr/>
          <p:nvPr/>
        </p:nvCxnSpPr>
        <p:spPr>
          <a:xfrm rot="10800000">
            <a:off x="5862043" y="1591257"/>
            <a:ext cx="900" cy="396600"/>
          </a:xfrm>
          <a:prstGeom prst="straightConnector1">
            <a:avLst/>
          </a:prstGeom>
          <a:noFill/>
          <a:ln cap="flat" cmpd="sng" w="45050">
            <a:solidFill>
              <a:srgbClr val="FE8B3F"/>
            </a:solidFill>
            <a:prstDash val="solid"/>
            <a:round/>
            <a:headEnd len="sm" w="sm" type="none"/>
            <a:tailEnd len="sm" w="sm" type="none"/>
          </a:ln>
        </p:spPr>
      </p:cxnSp>
      <p:cxnSp>
        <p:nvCxnSpPr>
          <p:cNvPr id="1373" name="Google Shape;1373;p192"/>
          <p:cNvCxnSpPr/>
          <p:nvPr/>
        </p:nvCxnSpPr>
        <p:spPr>
          <a:xfrm rot="10800000">
            <a:off x="5594787" y="1453653"/>
            <a:ext cx="900" cy="396600"/>
          </a:xfrm>
          <a:prstGeom prst="straightConnector1">
            <a:avLst/>
          </a:prstGeom>
          <a:noFill/>
          <a:ln cap="flat" cmpd="sng" w="45050">
            <a:solidFill>
              <a:srgbClr val="FE8B3F"/>
            </a:solidFill>
            <a:prstDash val="solid"/>
            <a:round/>
            <a:headEnd len="sm" w="sm" type="none"/>
            <a:tailEnd len="sm" w="sm" type="none"/>
          </a:ln>
        </p:spPr>
      </p:cxnSp>
      <p:cxnSp>
        <p:nvCxnSpPr>
          <p:cNvPr id="1374" name="Google Shape;1374;p192"/>
          <p:cNvCxnSpPr/>
          <p:nvPr/>
        </p:nvCxnSpPr>
        <p:spPr>
          <a:xfrm rot="10800000">
            <a:off x="6538691" y="2223777"/>
            <a:ext cx="2182500" cy="2100"/>
          </a:xfrm>
          <a:prstGeom prst="straightConnector1">
            <a:avLst/>
          </a:prstGeom>
          <a:noFill/>
          <a:ln cap="flat" cmpd="sng" w="45050">
            <a:solidFill>
              <a:srgbClr val="1155CC"/>
            </a:solidFill>
            <a:prstDash val="solid"/>
            <a:round/>
            <a:headEnd len="sm" w="sm" type="none"/>
            <a:tailEnd len="sm" w="sm" type="none"/>
          </a:ln>
        </p:spPr>
      </p:cxnSp>
      <p:cxnSp>
        <p:nvCxnSpPr>
          <p:cNvPr id="1375" name="Google Shape;1375;p192"/>
          <p:cNvCxnSpPr/>
          <p:nvPr/>
        </p:nvCxnSpPr>
        <p:spPr>
          <a:xfrm rot="10800000">
            <a:off x="6569714" y="2063607"/>
            <a:ext cx="2385300" cy="900"/>
          </a:xfrm>
          <a:prstGeom prst="straightConnector1">
            <a:avLst/>
          </a:prstGeom>
          <a:noFill/>
          <a:ln cap="flat" cmpd="sng" w="45050">
            <a:solidFill>
              <a:srgbClr val="F1C232"/>
            </a:solidFill>
            <a:prstDash val="solid"/>
            <a:round/>
            <a:headEnd len="sm" w="sm" type="none"/>
            <a:tailEnd len="sm" w="sm" type="none"/>
          </a:ln>
        </p:spPr>
      </p:cxnSp>
      <p:cxnSp>
        <p:nvCxnSpPr>
          <p:cNvPr id="1376" name="Google Shape;1376;p192"/>
          <p:cNvCxnSpPr/>
          <p:nvPr/>
        </p:nvCxnSpPr>
        <p:spPr>
          <a:xfrm rot="10800000">
            <a:off x="6597721" y="4583173"/>
            <a:ext cx="2156400" cy="4200"/>
          </a:xfrm>
          <a:prstGeom prst="straightConnector1">
            <a:avLst/>
          </a:prstGeom>
          <a:noFill/>
          <a:ln cap="flat" cmpd="sng" w="45050">
            <a:solidFill>
              <a:srgbClr val="1155CC"/>
            </a:solidFill>
            <a:prstDash val="solid"/>
            <a:round/>
            <a:headEnd len="sm" w="sm" type="none"/>
            <a:tailEnd len="sm" w="sm" type="none"/>
          </a:ln>
        </p:spPr>
      </p:cxnSp>
      <p:cxnSp>
        <p:nvCxnSpPr>
          <p:cNvPr id="1377" name="Google Shape;1377;p192"/>
          <p:cNvCxnSpPr/>
          <p:nvPr/>
        </p:nvCxnSpPr>
        <p:spPr>
          <a:xfrm rot="10800000">
            <a:off x="6648904" y="4725967"/>
            <a:ext cx="2302800" cy="3000"/>
          </a:xfrm>
          <a:prstGeom prst="straightConnector1">
            <a:avLst/>
          </a:prstGeom>
          <a:noFill/>
          <a:ln cap="flat" cmpd="sng" w="45050">
            <a:solidFill>
              <a:srgbClr val="F1C232"/>
            </a:solidFill>
            <a:prstDash val="solid"/>
            <a:round/>
            <a:headEnd len="sm" w="sm" type="none"/>
            <a:tailEnd len="sm" w="sm" type="none"/>
          </a:ln>
        </p:spPr>
      </p:cxnSp>
      <p:pic>
        <p:nvPicPr>
          <p:cNvPr id="1378" name="Google Shape;1378;p192"/>
          <p:cNvPicPr preferRelativeResize="0"/>
          <p:nvPr/>
        </p:nvPicPr>
        <p:blipFill rotWithShape="1">
          <a:blip r:embed="rId4">
            <a:alphaModFix/>
          </a:blip>
          <a:srcRect b="69007" l="4361" r="73072" t="25408"/>
          <a:stretch/>
        </p:blipFill>
        <p:spPr>
          <a:xfrm>
            <a:off x="4808897" y="1740790"/>
            <a:ext cx="1839764" cy="589087"/>
          </a:xfrm>
          <a:prstGeom prst="rect">
            <a:avLst/>
          </a:prstGeom>
          <a:noFill/>
          <a:ln>
            <a:noFill/>
          </a:ln>
        </p:spPr>
      </p:pic>
      <p:pic>
        <p:nvPicPr>
          <p:cNvPr id="1379" name="Google Shape;1379;p192"/>
          <p:cNvPicPr preferRelativeResize="0"/>
          <p:nvPr/>
        </p:nvPicPr>
        <p:blipFill rotWithShape="1">
          <a:blip r:embed="rId4">
            <a:alphaModFix/>
          </a:blip>
          <a:srcRect b="68917" l="73719" r="3715" t="25496"/>
          <a:stretch/>
        </p:blipFill>
        <p:spPr>
          <a:xfrm>
            <a:off x="4808905" y="4247191"/>
            <a:ext cx="1839764" cy="58908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3" name="Shape 1383"/>
        <p:cNvGrpSpPr/>
        <p:nvPr/>
      </p:nvGrpSpPr>
      <p:grpSpPr>
        <a:xfrm>
          <a:off x="0" y="0"/>
          <a:ext cx="0" cy="0"/>
          <a:chOff x="0" y="0"/>
          <a:chExt cx="0" cy="0"/>
        </a:xfrm>
      </p:grpSpPr>
      <p:sp>
        <p:nvSpPr>
          <p:cNvPr id="1384" name="Google Shape;1384;p205"/>
          <p:cNvSpPr txBox="1"/>
          <p:nvPr/>
        </p:nvSpPr>
        <p:spPr>
          <a:xfrm>
            <a:off x="593121" y="715256"/>
            <a:ext cx="8904831" cy="48009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0" i="0" lang="en-US" sz="2800" u="none" cap="none" strike="noStrike">
                <a:solidFill>
                  <a:schemeClr val="dk2"/>
                </a:solidFill>
                <a:latin typeface="Martel Sans ExtraLight"/>
                <a:ea typeface="Martel Sans ExtraLight"/>
                <a:cs typeface="Martel Sans ExtraLight"/>
                <a:sym typeface="Martel Sans ExtraLight"/>
              </a:rPr>
              <a:t>Principe réseau – modèles 2 ports</a:t>
            </a:r>
            <a:endParaRPr/>
          </a:p>
        </p:txBody>
      </p:sp>
      <p:cxnSp>
        <p:nvCxnSpPr>
          <p:cNvPr id="1385" name="Google Shape;1385;p205"/>
          <p:cNvCxnSpPr/>
          <p:nvPr/>
        </p:nvCxnSpPr>
        <p:spPr>
          <a:xfrm>
            <a:off x="6096000" y="1008525"/>
            <a:ext cx="6095800" cy="0"/>
          </a:xfrm>
          <a:prstGeom prst="straightConnector1">
            <a:avLst/>
          </a:prstGeom>
          <a:noFill/>
          <a:ln cap="flat" cmpd="sng" w="15875">
            <a:solidFill>
              <a:srgbClr val="006794"/>
            </a:solidFill>
            <a:prstDash val="solid"/>
            <a:miter lim="8000"/>
            <a:headEnd len="sm" w="sm" type="none"/>
            <a:tailEnd len="sm" w="sm" type="none"/>
          </a:ln>
        </p:spPr>
      </p:cxnSp>
      <p:cxnSp>
        <p:nvCxnSpPr>
          <p:cNvPr id="1386" name="Google Shape;1386;p205"/>
          <p:cNvCxnSpPr/>
          <p:nvPr/>
        </p:nvCxnSpPr>
        <p:spPr>
          <a:xfrm rot="10800000">
            <a:off x="2734967" y="2175202"/>
            <a:ext cx="1500" cy="1020600"/>
          </a:xfrm>
          <a:prstGeom prst="straightConnector1">
            <a:avLst/>
          </a:prstGeom>
          <a:noFill/>
          <a:ln cap="flat" cmpd="sng" w="48575">
            <a:solidFill>
              <a:srgbClr val="1155CC"/>
            </a:solidFill>
            <a:prstDash val="solid"/>
            <a:round/>
            <a:headEnd len="sm" w="sm" type="none"/>
            <a:tailEnd len="sm" w="sm" type="none"/>
          </a:ln>
        </p:spPr>
      </p:cxnSp>
      <p:sp>
        <p:nvSpPr>
          <p:cNvPr id="1387" name="Google Shape;1387;p205"/>
          <p:cNvSpPr txBox="1"/>
          <p:nvPr/>
        </p:nvSpPr>
        <p:spPr>
          <a:xfrm>
            <a:off x="366705" y="2251523"/>
            <a:ext cx="1578600" cy="2738400"/>
          </a:xfrm>
          <a:prstGeom prst="rect">
            <a:avLst/>
          </a:prstGeom>
          <a:noFill/>
          <a:ln>
            <a:noFill/>
          </a:ln>
        </p:spPr>
        <p:txBody>
          <a:bodyPr anchorCtr="0" anchor="t" bIns="87375" lIns="87375" spcFirstLastPara="1" rIns="87375" wrap="square" tIns="87375">
            <a:noAutofit/>
          </a:bodyPr>
          <a:lstStyle/>
          <a:p>
            <a:pPr indent="0" lvl="0" marL="0" marR="0" rtl="0" algn="ctr">
              <a:lnSpc>
                <a:spcPct val="100000"/>
              </a:lnSpc>
              <a:spcBef>
                <a:spcPts val="0"/>
              </a:spcBef>
              <a:spcAft>
                <a:spcPts val="0"/>
              </a:spcAft>
              <a:buClr>
                <a:srgbClr val="000000"/>
              </a:buClr>
              <a:buSzPts val="2294"/>
              <a:buFont typeface="Arial"/>
              <a:buNone/>
            </a:pPr>
            <a:r>
              <a:rPr b="0" i="0" lang="en-US" sz="2166" u="none" cap="none" strike="noStrike">
                <a:solidFill>
                  <a:srgbClr val="6D6E71"/>
                </a:solidFill>
                <a:latin typeface="Martel Sans"/>
                <a:ea typeface="Martel Sans"/>
                <a:cs typeface="Martel Sans"/>
                <a:sym typeface="Martel Sans"/>
              </a:rPr>
              <a:t>Ports Actifs</a:t>
            </a:r>
            <a:endParaRPr b="0" i="0" sz="2166" u="none" cap="none" strike="noStrike">
              <a:solidFill>
                <a:srgbClr val="6D6E71"/>
              </a:solidFill>
              <a:latin typeface="Martel Sans"/>
              <a:ea typeface="Martel Sans"/>
              <a:cs typeface="Martel Sans"/>
              <a:sym typeface="Martel Sans"/>
            </a:endParaRPr>
          </a:p>
          <a:p>
            <a:pPr indent="0" lvl="0" marL="0" marR="0" rtl="0" algn="ctr">
              <a:lnSpc>
                <a:spcPct val="100000"/>
              </a:lnSpc>
              <a:spcBef>
                <a:spcPts val="0"/>
              </a:spcBef>
              <a:spcAft>
                <a:spcPts val="0"/>
              </a:spcAft>
              <a:buClr>
                <a:srgbClr val="000000"/>
              </a:buClr>
              <a:buSzPts val="2294"/>
              <a:buFont typeface="Arial"/>
              <a:buNone/>
            </a:pPr>
            <a:r>
              <a:t/>
            </a:r>
            <a:endParaRPr b="0" i="0" sz="2166" u="none" cap="none" strike="noStrike">
              <a:solidFill>
                <a:srgbClr val="6D6E71"/>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294"/>
              <a:buFont typeface="Arial"/>
              <a:buNone/>
            </a:pPr>
            <a:r>
              <a:t/>
            </a:r>
            <a:endParaRPr b="0" i="0" sz="2166" u="none" cap="none" strike="noStrike">
              <a:solidFill>
                <a:srgbClr val="6D6E71"/>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294"/>
              <a:buFont typeface="Arial"/>
              <a:buNone/>
            </a:pPr>
            <a:r>
              <a:t/>
            </a:r>
            <a:endParaRPr b="0" i="0" sz="2166" u="none" cap="none" strike="noStrike">
              <a:solidFill>
                <a:srgbClr val="6D6E71"/>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294"/>
              <a:buFont typeface="Arial"/>
              <a:buNone/>
            </a:pPr>
            <a:r>
              <a:t/>
            </a:r>
            <a:endParaRPr b="0" i="0" sz="2166" u="none" cap="none" strike="noStrike">
              <a:solidFill>
                <a:srgbClr val="6D6E71"/>
              </a:solidFill>
              <a:latin typeface="Martel Sans"/>
              <a:ea typeface="Martel Sans"/>
              <a:cs typeface="Martel Sans"/>
              <a:sym typeface="Martel Sans"/>
            </a:endParaRPr>
          </a:p>
          <a:p>
            <a:pPr indent="0" lvl="0" marL="0" marR="0" rtl="0" algn="ctr">
              <a:lnSpc>
                <a:spcPct val="100000"/>
              </a:lnSpc>
              <a:spcBef>
                <a:spcPts val="0"/>
              </a:spcBef>
              <a:spcAft>
                <a:spcPts val="0"/>
              </a:spcAft>
              <a:buClr>
                <a:srgbClr val="000000"/>
              </a:buClr>
              <a:buSzPts val="2294"/>
              <a:buFont typeface="Arial"/>
              <a:buNone/>
            </a:pPr>
            <a:r>
              <a:rPr b="0" i="0" lang="en-US" sz="2166" u="none" cap="none" strike="noStrike">
                <a:solidFill>
                  <a:srgbClr val="6D6E71"/>
                </a:solidFill>
                <a:latin typeface="Martel Sans"/>
                <a:ea typeface="Martel Sans"/>
                <a:cs typeface="Martel Sans"/>
                <a:sym typeface="Martel Sans"/>
              </a:rPr>
              <a:t>Ports</a:t>
            </a:r>
            <a:endParaRPr b="0" i="0" sz="2166" u="none" cap="none" strike="noStrike">
              <a:solidFill>
                <a:srgbClr val="6D6E71"/>
              </a:solidFill>
              <a:latin typeface="Martel Sans"/>
              <a:ea typeface="Martel Sans"/>
              <a:cs typeface="Martel Sans"/>
              <a:sym typeface="Martel Sans"/>
            </a:endParaRPr>
          </a:p>
          <a:p>
            <a:pPr indent="0" lvl="0" marL="0" marR="0" rtl="0" algn="ctr">
              <a:lnSpc>
                <a:spcPct val="100000"/>
              </a:lnSpc>
              <a:spcBef>
                <a:spcPts val="0"/>
              </a:spcBef>
              <a:spcAft>
                <a:spcPts val="0"/>
              </a:spcAft>
              <a:buClr>
                <a:srgbClr val="000000"/>
              </a:buClr>
              <a:buSzPts val="2294"/>
              <a:buFont typeface="Arial"/>
              <a:buNone/>
            </a:pPr>
            <a:r>
              <a:rPr b="0" i="0" lang="en-US" sz="2166" u="none" cap="none" strike="noStrike">
                <a:solidFill>
                  <a:srgbClr val="6D6E71"/>
                </a:solidFill>
                <a:latin typeface="Martel Sans"/>
                <a:ea typeface="Martel Sans"/>
                <a:cs typeface="Martel Sans"/>
                <a:sym typeface="Martel Sans"/>
              </a:rPr>
              <a:t>Passifs</a:t>
            </a:r>
            <a:endParaRPr b="0" i="0" sz="2166" u="none" cap="none" strike="noStrike">
              <a:solidFill>
                <a:srgbClr val="6D6E71"/>
              </a:solidFill>
              <a:latin typeface="Martel Sans"/>
              <a:ea typeface="Martel Sans"/>
              <a:cs typeface="Martel Sans"/>
              <a:sym typeface="Martel Sans"/>
            </a:endParaRPr>
          </a:p>
        </p:txBody>
      </p:sp>
      <p:sp>
        <p:nvSpPr>
          <p:cNvPr id="1388" name="Google Shape;1388;p205"/>
          <p:cNvSpPr txBox="1"/>
          <p:nvPr/>
        </p:nvSpPr>
        <p:spPr>
          <a:xfrm>
            <a:off x="5454173" y="2611540"/>
            <a:ext cx="557700" cy="534000"/>
          </a:xfrm>
          <a:prstGeom prst="rect">
            <a:avLst/>
          </a:prstGeom>
          <a:noFill/>
          <a:ln>
            <a:noFill/>
          </a:ln>
        </p:spPr>
        <p:txBody>
          <a:bodyPr anchorCtr="0" anchor="t" bIns="87375" lIns="87375" spcFirstLastPara="1" rIns="87375" wrap="square" tIns="87375">
            <a:noAutofit/>
          </a:bodyPr>
          <a:lstStyle/>
          <a:p>
            <a:pPr indent="0" lvl="0" marL="0" marR="0" rtl="0" algn="l">
              <a:lnSpc>
                <a:spcPct val="100000"/>
              </a:lnSpc>
              <a:spcBef>
                <a:spcPts val="0"/>
              </a:spcBef>
              <a:spcAft>
                <a:spcPts val="0"/>
              </a:spcAft>
              <a:buClr>
                <a:srgbClr val="000000"/>
              </a:buClr>
              <a:buSzPts val="2676"/>
              <a:buFont typeface="Arial"/>
              <a:buNone/>
            </a:pPr>
            <a:r>
              <a:rPr b="0" i="0" lang="en-US" sz="2676" u="none" cap="none" strike="noStrike">
                <a:solidFill>
                  <a:srgbClr val="1155CC"/>
                </a:solidFill>
                <a:latin typeface="Martel Sans"/>
                <a:ea typeface="Martel Sans"/>
                <a:cs typeface="Martel Sans"/>
                <a:sym typeface="Martel Sans"/>
              </a:rPr>
              <a:t>L0</a:t>
            </a:r>
            <a:endParaRPr b="0" i="0" sz="2676" u="none" cap="none" strike="noStrike">
              <a:solidFill>
                <a:srgbClr val="1155CC"/>
              </a:solidFill>
              <a:latin typeface="Martel Sans"/>
              <a:ea typeface="Martel Sans"/>
              <a:cs typeface="Martel Sans"/>
              <a:sym typeface="Martel Sans"/>
            </a:endParaRPr>
          </a:p>
        </p:txBody>
      </p:sp>
      <p:sp>
        <p:nvSpPr>
          <p:cNvPr id="1389" name="Google Shape;1389;p205"/>
          <p:cNvSpPr txBox="1"/>
          <p:nvPr/>
        </p:nvSpPr>
        <p:spPr>
          <a:xfrm>
            <a:off x="5437046" y="3852473"/>
            <a:ext cx="557700" cy="534000"/>
          </a:xfrm>
          <a:prstGeom prst="rect">
            <a:avLst/>
          </a:prstGeom>
          <a:noFill/>
          <a:ln>
            <a:noFill/>
          </a:ln>
        </p:spPr>
        <p:txBody>
          <a:bodyPr anchorCtr="0" anchor="t" bIns="87375" lIns="87375" spcFirstLastPara="1" rIns="87375" wrap="square" tIns="87375">
            <a:noAutofit/>
          </a:bodyPr>
          <a:lstStyle/>
          <a:p>
            <a:pPr indent="0" lvl="0" marL="0" marR="0" rtl="0" algn="l">
              <a:lnSpc>
                <a:spcPct val="100000"/>
              </a:lnSpc>
              <a:spcBef>
                <a:spcPts val="0"/>
              </a:spcBef>
              <a:spcAft>
                <a:spcPts val="0"/>
              </a:spcAft>
              <a:buClr>
                <a:srgbClr val="000000"/>
              </a:buClr>
              <a:buSzPts val="2676"/>
              <a:buFont typeface="Arial"/>
              <a:buNone/>
            </a:pPr>
            <a:r>
              <a:rPr b="0" i="0" lang="en-US" sz="2676" u="none" cap="none" strike="noStrike">
                <a:solidFill>
                  <a:srgbClr val="1155CC"/>
                </a:solidFill>
                <a:latin typeface="Martel Sans"/>
                <a:ea typeface="Martel Sans"/>
                <a:cs typeface="Martel Sans"/>
                <a:sym typeface="Martel Sans"/>
              </a:rPr>
              <a:t>L1</a:t>
            </a:r>
            <a:endParaRPr b="0" i="0" sz="2676" u="none" cap="none" strike="noStrike">
              <a:solidFill>
                <a:srgbClr val="1155CC"/>
              </a:solidFill>
              <a:latin typeface="Martel Sans"/>
              <a:ea typeface="Martel Sans"/>
              <a:cs typeface="Martel Sans"/>
              <a:sym typeface="Martel Sans"/>
            </a:endParaRPr>
          </a:p>
        </p:txBody>
      </p:sp>
      <p:sp>
        <p:nvSpPr>
          <p:cNvPr id="1390" name="Google Shape;1390;p205"/>
          <p:cNvSpPr txBox="1"/>
          <p:nvPr/>
        </p:nvSpPr>
        <p:spPr>
          <a:xfrm>
            <a:off x="293301" y="5675516"/>
            <a:ext cx="11652900" cy="792300"/>
          </a:xfrm>
          <a:prstGeom prst="rect">
            <a:avLst/>
          </a:prstGeom>
          <a:noFill/>
          <a:ln>
            <a:noFill/>
          </a:ln>
        </p:spPr>
        <p:txBody>
          <a:bodyPr anchorCtr="0" anchor="t" bIns="87375" lIns="87375" spcFirstLastPara="1" rIns="87375" wrap="square" tIns="87375">
            <a:noAutofit/>
          </a:bodyPr>
          <a:lstStyle/>
          <a:p>
            <a:pPr indent="0" lvl="0" marL="0" marR="0" rtl="0" algn="ctr">
              <a:lnSpc>
                <a:spcPct val="100000"/>
              </a:lnSpc>
              <a:spcBef>
                <a:spcPts val="0"/>
              </a:spcBef>
              <a:spcAft>
                <a:spcPts val="0"/>
              </a:spcAft>
              <a:buClr>
                <a:srgbClr val="000000"/>
              </a:buClr>
              <a:buSzPts val="2294"/>
              <a:buFont typeface="Arial"/>
              <a:buNone/>
            </a:pPr>
            <a:r>
              <a:rPr b="0" i="0" lang="en-US" sz="2293" u="none" cap="none" strike="noStrike">
                <a:solidFill>
                  <a:srgbClr val="1155CC"/>
                </a:solidFill>
                <a:latin typeface="Martel Sans"/>
                <a:ea typeface="Martel Sans"/>
                <a:cs typeface="Martel Sans"/>
                <a:sym typeface="Martel Sans"/>
              </a:rPr>
              <a:t>LAN = Administration + VMs + Réplication asynchrone</a:t>
            </a:r>
            <a:endParaRPr b="0" i="0" sz="2293" u="none" cap="none" strike="noStrike">
              <a:solidFill>
                <a:srgbClr val="1155CC"/>
              </a:solidFill>
              <a:latin typeface="Martel Sans"/>
              <a:ea typeface="Martel Sans"/>
              <a:cs typeface="Martel Sans"/>
              <a:sym typeface="Martel Sans"/>
            </a:endParaRPr>
          </a:p>
          <a:p>
            <a:pPr indent="0" lvl="0" marL="0" marR="0" rtl="0" algn="ctr">
              <a:lnSpc>
                <a:spcPct val="100000"/>
              </a:lnSpc>
              <a:spcBef>
                <a:spcPts val="0"/>
              </a:spcBef>
              <a:spcAft>
                <a:spcPts val="0"/>
              </a:spcAft>
              <a:buClr>
                <a:srgbClr val="000000"/>
              </a:buClr>
              <a:buSzPts val="2294"/>
              <a:buFont typeface="Arial"/>
              <a:buNone/>
            </a:pPr>
            <a:r>
              <a:rPr b="0" i="0" lang="en-US" sz="2293" u="none" cap="none" strike="noStrike">
                <a:solidFill>
                  <a:srgbClr val="1155CC"/>
                </a:solidFill>
                <a:latin typeface="Martel Sans"/>
                <a:ea typeface="Martel Sans"/>
                <a:cs typeface="Martel Sans"/>
                <a:sym typeface="Martel Sans"/>
              </a:rPr>
              <a:t>Sur les mêmes ports </a:t>
            </a:r>
            <a:r>
              <a:rPr b="1" i="0" lang="en-US" sz="2293" u="none" cap="none" strike="noStrike">
                <a:solidFill>
                  <a:srgbClr val="F1C232"/>
                </a:solidFill>
                <a:latin typeface="Martel Sans"/>
                <a:ea typeface="Martel Sans"/>
                <a:cs typeface="Martel Sans"/>
                <a:sym typeface="Martel Sans"/>
              </a:rPr>
              <a:t>AVEC UN VLAN</a:t>
            </a:r>
            <a:r>
              <a:rPr b="0" i="0" lang="en-US" sz="2293" u="none" cap="none" strike="noStrike">
                <a:solidFill>
                  <a:srgbClr val="1155CC"/>
                </a:solidFill>
                <a:latin typeface="Martel Sans"/>
                <a:ea typeface="Martel Sans"/>
                <a:cs typeface="Martel Sans"/>
                <a:sym typeface="Martel Sans"/>
              </a:rPr>
              <a:t> =&gt; </a:t>
            </a:r>
            <a:r>
              <a:rPr b="0" i="0" lang="en-US" sz="2293" u="none" cap="none" strike="noStrike">
                <a:solidFill>
                  <a:srgbClr val="F1C232"/>
                </a:solidFill>
                <a:latin typeface="Martel Sans"/>
                <a:ea typeface="Martel Sans"/>
                <a:cs typeface="Martel Sans"/>
                <a:sym typeface="Martel Sans"/>
              </a:rPr>
              <a:t>Backplane</a:t>
            </a:r>
            <a:endParaRPr b="0" i="0" sz="2293" u="none" cap="none" strike="noStrike">
              <a:solidFill>
                <a:srgbClr val="1155CC"/>
              </a:solidFill>
              <a:latin typeface="Martel Sans"/>
              <a:ea typeface="Martel Sans"/>
              <a:cs typeface="Martel Sans"/>
              <a:sym typeface="Martel Sans"/>
            </a:endParaRPr>
          </a:p>
        </p:txBody>
      </p:sp>
      <p:cxnSp>
        <p:nvCxnSpPr>
          <p:cNvPr id="1391" name="Google Shape;1391;p205"/>
          <p:cNvCxnSpPr/>
          <p:nvPr/>
        </p:nvCxnSpPr>
        <p:spPr>
          <a:xfrm flipH="1" rot="10800000">
            <a:off x="5954676" y="1511213"/>
            <a:ext cx="5804700" cy="13500"/>
          </a:xfrm>
          <a:prstGeom prst="straightConnector1">
            <a:avLst/>
          </a:prstGeom>
          <a:noFill/>
          <a:ln cap="flat" cmpd="sng" w="48575">
            <a:solidFill>
              <a:srgbClr val="FE8B3F"/>
            </a:solidFill>
            <a:prstDash val="solid"/>
            <a:round/>
            <a:headEnd len="sm" w="sm" type="none"/>
            <a:tailEnd len="sm" w="sm" type="none"/>
          </a:ln>
        </p:spPr>
      </p:cxnSp>
      <p:cxnSp>
        <p:nvCxnSpPr>
          <p:cNvPr id="1392" name="Google Shape;1392;p205"/>
          <p:cNvCxnSpPr/>
          <p:nvPr/>
        </p:nvCxnSpPr>
        <p:spPr>
          <a:xfrm flipH="1" rot="10800000">
            <a:off x="6244501" y="1689317"/>
            <a:ext cx="5408400" cy="300"/>
          </a:xfrm>
          <a:prstGeom prst="straightConnector1">
            <a:avLst/>
          </a:prstGeom>
          <a:noFill/>
          <a:ln cap="flat" cmpd="sng" w="48575">
            <a:solidFill>
              <a:srgbClr val="FE8B3F"/>
            </a:solidFill>
            <a:prstDash val="solid"/>
            <a:round/>
            <a:headEnd len="sm" w="sm" type="none"/>
            <a:tailEnd len="sm" w="sm" type="none"/>
          </a:ln>
        </p:spPr>
      </p:cxnSp>
      <p:cxnSp>
        <p:nvCxnSpPr>
          <p:cNvPr id="1393" name="Google Shape;1393;p205"/>
          <p:cNvCxnSpPr>
            <a:endCxn id="1394" idx="1"/>
          </p:cNvCxnSpPr>
          <p:nvPr/>
        </p:nvCxnSpPr>
        <p:spPr>
          <a:xfrm>
            <a:off x="1705473" y="2600456"/>
            <a:ext cx="407100" cy="242100"/>
          </a:xfrm>
          <a:prstGeom prst="straightConnector1">
            <a:avLst/>
          </a:prstGeom>
          <a:noFill/>
          <a:ln cap="flat" cmpd="sng" w="12150">
            <a:solidFill>
              <a:schemeClr val="dk2"/>
            </a:solidFill>
            <a:prstDash val="solid"/>
            <a:round/>
            <a:headEnd len="sm" w="sm" type="none"/>
            <a:tailEnd len="med" w="med" type="triangle"/>
          </a:ln>
        </p:spPr>
      </p:cxnSp>
      <p:cxnSp>
        <p:nvCxnSpPr>
          <p:cNvPr id="1395" name="Google Shape;1395;p205"/>
          <p:cNvCxnSpPr>
            <a:endCxn id="1396" idx="1"/>
          </p:cNvCxnSpPr>
          <p:nvPr/>
        </p:nvCxnSpPr>
        <p:spPr>
          <a:xfrm flipH="1" rot="10800000">
            <a:off x="1749246" y="4083487"/>
            <a:ext cx="346200" cy="359700"/>
          </a:xfrm>
          <a:prstGeom prst="straightConnector1">
            <a:avLst/>
          </a:prstGeom>
          <a:noFill/>
          <a:ln cap="flat" cmpd="sng" w="12150">
            <a:solidFill>
              <a:schemeClr val="dk2"/>
            </a:solidFill>
            <a:prstDash val="solid"/>
            <a:round/>
            <a:headEnd len="sm" w="sm" type="none"/>
            <a:tailEnd len="med" w="med" type="triangle"/>
          </a:ln>
        </p:spPr>
      </p:cxnSp>
      <p:sp>
        <p:nvSpPr>
          <p:cNvPr id="1397" name="Google Shape;1397;p205"/>
          <p:cNvSpPr txBox="1"/>
          <p:nvPr/>
        </p:nvSpPr>
        <p:spPr>
          <a:xfrm>
            <a:off x="342301" y="3375458"/>
            <a:ext cx="1106700" cy="243900"/>
          </a:xfrm>
          <a:prstGeom prst="rect">
            <a:avLst/>
          </a:prstGeom>
          <a:noFill/>
          <a:ln>
            <a:noFill/>
          </a:ln>
        </p:spPr>
        <p:txBody>
          <a:bodyPr anchorCtr="0" anchor="t" bIns="116500" lIns="116500" spcFirstLastPara="1" rIns="116500" wrap="square" tIns="116500">
            <a:noAutofit/>
          </a:bodyPr>
          <a:lstStyle/>
          <a:p>
            <a:pPr indent="0" lvl="0" marL="0" marR="0" rtl="0" algn="l">
              <a:lnSpc>
                <a:spcPct val="100000"/>
              </a:lnSpc>
              <a:spcBef>
                <a:spcPts val="0"/>
              </a:spcBef>
              <a:spcAft>
                <a:spcPts val="0"/>
              </a:spcAft>
              <a:buClr>
                <a:srgbClr val="000000"/>
              </a:buClr>
              <a:buSzPts val="2549"/>
              <a:buFont typeface="Arial"/>
              <a:buNone/>
            </a:pPr>
            <a:r>
              <a:rPr b="1" i="0" lang="en-US" sz="2548" u="none" cap="none" strike="noStrike">
                <a:solidFill>
                  <a:srgbClr val="44546A"/>
                </a:solidFill>
                <a:latin typeface="Martel Sans"/>
                <a:ea typeface="Martel Sans"/>
                <a:cs typeface="Martel Sans"/>
                <a:sym typeface="Martel Sans"/>
              </a:rPr>
              <a:t>LACP</a:t>
            </a:r>
            <a:endParaRPr b="1" i="0" sz="2548" u="none" cap="none" strike="noStrike">
              <a:solidFill>
                <a:srgbClr val="44546A"/>
              </a:solidFill>
              <a:latin typeface="Martel Sans"/>
              <a:ea typeface="Martel Sans"/>
              <a:cs typeface="Martel Sans"/>
              <a:sym typeface="Martel Sans"/>
            </a:endParaRPr>
          </a:p>
        </p:txBody>
      </p:sp>
      <p:sp>
        <p:nvSpPr>
          <p:cNvPr id="1398" name="Google Shape;1398;p205"/>
          <p:cNvSpPr/>
          <p:nvPr/>
        </p:nvSpPr>
        <p:spPr>
          <a:xfrm>
            <a:off x="374319" y="3224348"/>
            <a:ext cx="1013100" cy="946500"/>
          </a:xfrm>
          <a:prstGeom prst="noSmoking">
            <a:avLst>
              <a:gd fmla="val 5590" name="adj"/>
            </a:avLst>
          </a:prstGeom>
          <a:solidFill>
            <a:schemeClr val="lt2"/>
          </a:solidFill>
          <a:ln cap="flat" cmpd="sng" w="12150">
            <a:solidFill>
              <a:schemeClr val="dk2"/>
            </a:solidFill>
            <a:prstDash val="solid"/>
            <a:round/>
            <a:headEnd len="sm" w="sm" type="none"/>
            <a:tailEnd len="sm" w="sm" type="none"/>
          </a:ln>
        </p:spPr>
        <p:txBody>
          <a:bodyPr anchorCtr="0" anchor="ctr" bIns="116500" lIns="116500" spcFirstLastPara="1" rIns="116500" wrap="square" tIns="116500">
            <a:noAutofit/>
          </a:bodyPr>
          <a:lstStyle/>
          <a:p>
            <a:pPr indent="0" lvl="0" marL="0" marR="0" rtl="0" algn="ctr">
              <a:lnSpc>
                <a:spcPct val="100000"/>
              </a:lnSpc>
              <a:spcBef>
                <a:spcPts val="0"/>
              </a:spcBef>
              <a:spcAft>
                <a:spcPts val="0"/>
              </a:spcAft>
              <a:buClr>
                <a:srgbClr val="000000"/>
              </a:buClr>
              <a:buSzPts val="1784"/>
              <a:buFont typeface="Arial"/>
              <a:buNone/>
            </a:pPr>
            <a:r>
              <a:t/>
            </a:r>
            <a:endParaRPr b="0" i="0" sz="1784" u="none" cap="none" strike="noStrike">
              <a:solidFill>
                <a:srgbClr val="000000"/>
              </a:solidFill>
              <a:latin typeface="Martel Sans"/>
              <a:ea typeface="Martel Sans"/>
              <a:cs typeface="Martel Sans"/>
              <a:sym typeface="Martel Sans"/>
            </a:endParaRPr>
          </a:p>
        </p:txBody>
      </p:sp>
      <p:cxnSp>
        <p:nvCxnSpPr>
          <p:cNvPr id="1399" name="Google Shape;1399;p205"/>
          <p:cNvCxnSpPr/>
          <p:nvPr/>
        </p:nvCxnSpPr>
        <p:spPr>
          <a:xfrm>
            <a:off x="6275341" y="5403086"/>
            <a:ext cx="5377200" cy="3300"/>
          </a:xfrm>
          <a:prstGeom prst="straightConnector1">
            <a:avLst/>
          </a:prstGeom>
          <a:noFill/>
          <a:ln cap="flat" cmpd="sng" w="48575">
            <a:solidFill>
              <a:srgbClr val="FE8B3F"/>
            </a:solidFill>
            <a:prstDash val="solid"/>
            <a:round/>
            <a:headEnd len="sm" w="sm" type="none"/>
            <a:tailEnd len="sm" w="sm" type="none"/>
          </a:ln>
        </p:spPr>
      </p:cxnSp>
      <p:cxnSp>
        <p:nvCxnSpPr>
          <p:cNvPr id="1400" name="Google Shape;1400;p205"/>
          <p:cNvCxnSpPr/>
          <p:nvPr/>
        </p:nvCxnSpPr>
        <p:spPr>
          <a:xfrm flipH="1" rot="10800000">
            <a:off x="5988097" y="5536508"/>
            <a:ext cx="5771400" cy="10200"/>
          </a:xfrm>
          <a:prstGeom prst="straightConnector1">
            <a:avLst/>
          </a:prstGeom>
          <a:noFill/>
          <a:ln cap="flat" cmpd="sng" w="48575">
            <a:solidFill>
              <a:srgbClr val="FE8B3F"/>
            </a:solidFill>
            <a:prstDash val="solid"/>
            <a:round/>
            <a:headEnd len="sm" w="sm" type="none"/>
            <a:tailEnd len="sm" w="sm" type="none"/>
          </a:ln>
        </p:spPr>
      </p:cxnSp>
      <p:cxnSp>
        <p:nvCxnSpPr>
          <p:cNvPr id="1401" name="Google Shape;1401;p205"/>
          <p:cNvCxnSpPr/>
          <p:nvPr/>
        </p:nvCxnSpPr>
        <p:spPr>
          <a:xfrm>
            <a:off x="11653040" y="1669163"/>
            <a:ext cx="1500" cy="3760800"/>
          </a:xfrm>
          <a:prstGeom prst="straightConnector1">
            <a:avLst/>
          </a:prstGeom>
          <a:noFill/>
          <a:ln cap="flat" cmpd="sng" w="48575">
            <a:solidFill>
              <a:srgbClr val="FE8B3F"/>
            </a:solidFill>
            <a:prstDash val="solid"/>
            <a:round/>
            <a:headEnd len="sm" w="sm" type="none"/>
            <a:tailEnd len="sm" w="sm" type="none"/>
          </a:ln>
        </p:spPr>
      </p:cxnSp>
      <p:cxnSp>
        <p:nvCxnSpPr>
          <p:cNvPr id="1402" name="Google Shape;1402;p205"/>
          <p:cNvCxnSpPr/>
          <p:nvPr/>
        </p:nvCxnSpPr>
        <p:spPr>
          <a:xfrm>
            <a:off x="11759610" y="1488616"/>
            <a:ext cx="3000" cy="4069800"/>
          </a:xfrm>
          <a:prstGeom prst="straightConnector1">
            <a:avLst/>
          </a:prstGeom>
          <a:noFill/>
          <a:ln cap="flat" cmpd="sng" w="48575">
            <a:solidFill>
              <a:srgbClr val="FE8B3F"/>
            </a:solidFill>
            <a:prstDash val="solid"/>
            <a:round/>
            <a:headEnd len="sm" w="sm" type="none"/>
            <a:tailEnd len="sm" w="sm" type="none"/>
          </a:ln>
        </p:spPr>
      </p:cxnSp>
      <p:sp>
        <p:nvSpPr>
          <p:cNvPr id="1403" name="Google Shape;1403;p205"/>
          <p:cNvSpPr txBox="1"/>
          <p:nvPr/>
        </p:nvSpPr>
        <p:spPr>
          <a:xfrm>
            <a:off x="8795774" y="2575556"/>
            <a:ext cx="557700" cy="534000"/>
          </a:xfrm>
          <a:prstGeom prst="rect">
            <a:avLst/>
          </a:prstGeom>
          <a:noFill/>
          <a:ln>
            <a:noFill/>
          </a:ln>
        </p:spPr>
        <p:txBody>
          <a:bodyPr anchorCtr="0" anchor="t" bIns="87375" lIns="87375" spcFirstLastPara="1" rIns="87375" wrap="square" tIns="87375">
            <a:noAutofit/>
          </a:bodyPr>
          <a:lstStyle/>
          <a:p>
            <a:pPr indent="0" lvl="0" marL="0" marR="0" rtl="0" algn="l">
              <a:lnSpc>
                <a:spcPct val="100000"/>
              </a:lnSpc>
              <a:spcBef>
                <a:spcPts val="0"/>
              </a:spcBef>
              <a:spcAft>
                <a:spcPts val="0"/>
              </a:spcAft>
              <a:buClr>
                <a:srgbClr val="000000"/>
              </a:buClr>
              <a:buSzPts val="2676"/>
              <a:buFont typeface="Arial"/>
              <a:buNone/>
            </a:pPr>
            <a:r>
              <a:rPr b="0" i="0" lang="en-US" sz="2676" u="none" cap="none" strike="noStrike">
                <a:solidFill>
                  <a:srgbClr val="1155CC"/>
                </a:solidFill>
                <a:latin typeface="Martel Sans"/>
                <a:ea typeface="Martel Sans"/>
                <a:cs typeface="Martel Sans"/>
                <a:sym typeface="Martel Sans"/>
              </a:rPr>
              <a:t>L0</a:t>
            </a:r>
            <a:endParaRPr b="0" i="0" sz="2676" u="none" cap="none" strike="noStrike">
              <a:solidFill>
                <a:srgbClr val="1155CC"/>
              </a:solidFill>
              <a:latin typeface="Martel Sans"/>
              <a:ea typeface="Martel Sans"/>
              <a:cs typeface="Martel Sans"/>
              <a:sym typeface="Martel Sans"/>
            </a:endParaRPr>
          </a:p>
        </p:txBody>
      </p:sp>
      <p:sp>
        <p:nvSpPr>
          <p:cNvPr id="1404" name="Google Shape;1404;p205"/>
          <p:cNvSpPr txBox="1"/>
          <p:nvPr/>
        </p:nvSpPr>
        <p:spPr>
          <a:xfrm>
            <a:off x="8778646" y="3816487"/>
            <a:ext cx="557700" cy="534000"/>
          </a:xfrm>
          <a:prstGeom prst="rect">
            <a:avLst/>
          </a:prstGeom>
          <a:noFill/>
          <a:ln>
            <a:noFill/>
          </a:ln>
        </p:spPr>
        <p:txBody>
          <a:bodyPr anchorCtr="0" anchor="t" bIns="87375" lIns="87375" spcFirstLastPara="1" rIns="87375" wrap="square" tIns="87375">
            <a:noAutofit/>
          </a:bodyPr>
          <a:lstStyle/>
          <a:p>
            <a:pPr indent="0" lvl="0" marL="0" marR="0" rtl="0" algn="l">
              <a:lnSpc>
                <a:spcPct val="100000"/>
              </a:lnSpc>
              <a:spcBef>
                <a:spcPts val="0"/>
              </a:spcBef>
              <a:spcAft>
                <a:spcPts val="0"/>
              </a:spcAft>
              <a:buClr>
                <a:srgbClr val="000000"/>
              </a:buClr>
              <a:buSzPts val="2676"/>
              <a:buFont typeface="Arial"/>
              <a:buNone/>
            </a:pPr>
            <a:r>
              <a:rPr b="0" i="0" lang="en-US" sz="2676" u="none" cap="none" strike="noStrike">
                <a:solidFill>
                  <a:srgbClr val="1155CC"/>
                </a:solidFill>
                <a:latin typeface="Martel Sans"/>
                <a:ea typeface="Martel Sans"/>
                <a:cs typeface="Martel Sans"/>
                <a:sym typeface="Martel Sans"/>
              </a:rPr>
              <a:t>L1</a:t>
            </a:r>
            <a:endParaRPr b="0" i="0" sz="2676" u="none" cap="none" strike="noStrike">
              <a:solidFill>
                <a:srgbClr val="1155CC"/>
              </a:solidFill>
              <a:latin typeface="Martel Sans"/>
              <a:ea typeface="Martel Sans"/>
              <a:cs typeface="Martel Sans"/>
              <a:sym typeface="Martel Sans"/>
            </a:endParaRPr>
          </a:p>
        </p:txBody>
      </p:sp>
      <p:sp>
        <p:nvSpPr>
          <p:cNvPr id="1394" name="Google Shape;1394;p205"/>
          <p:cNvSpPr txBox="1"/>
          <p:nvPr/>
        </p:nvSpPr>
        <p:spPr>
          <a:xfrm>
            <a:off x="2112573" y="2575556"/>
            <a:ext cx="557700" cy="534000"/>
          </a:xfrm>
          <a:prstGeom prst="rect">
            <a:avLst/>
          </a:prstGeom>
          <a:noFill/>
          <a:ln>
            <a:noFill/>
          </a:ln>
        </p:spPr>
        <p:txBody>
          <a:bodyPr anchorCtr="0" anchor="t" bIns="87375" lIns="87375" spcFirstLastPara="1" rIns="87375" wrap="square" tIns="87375">
            <a:noAutofit/>
          </a:bodyPr>
          <a:lstStyle/>
          <a:p>
            <a:pPr indent="0" lvl="0" marL="0" marR="0" rtl="0" algn="l">
              <a:lnSpc>
                <a:spcPct val="100000"/>
              </a:lnSpc>
              <a:spcBef>
                <a:spcPts val="0"/>
              </a:spcBef>
              <a:spcAft>
                <a:spcPts val="0"/>
              </a:spcAft>
              <a:buClr>
                <a:srgbClr val="000000"/>
              </a:buClr>
              <a:buSzPts val="2676"/>
              <a:buFont typeface="Arial"/>
              <a:buNone/>
            </a:pPr>
            <a:r>
              <a:rPr b="0" i="0" lang="en-US" sz="2676" u="none" cap="none" strike="noStrike">
                <a:solidFill>
                  <a:srgbClr val="1155CC"/>
                </a:solidFill>
                <a:latin typeface="Martel Sans"/>
                <a:ea typeface="Martel Sans"/>
                <a:cs typeface="Martel Sans"/>
                <a:sym typeface="Martel Sans"/>
              </a:rPr>
              <a:t>L0</a:t>
            </a:r>
            <a:endParaRPr b="0" i="0" sz="2676" u="none" cap="none" strike="noStrike">
              <a:solidFill>
                <a:srgbClr val="1155CC"/>
              </a:solidFill>
              <a:latin typeface="Martel Sans"/>
              <a:ea typeface="Martel Sans"/>
              <a:cs typeface="Martel Sans"/>
              <a:sym typeface="Martel Sans"/>
            </a:endParaRPr>
          </a:p>
        </p:txBody>
      </p:sp>
      <p:sp>
        <p:nvSpPr>
          <p:cNvPr id="1396" name="Google Shape;1396;p205"/>
          <p:cNvSpPr txBox="1"/>
          <p:nvPr/>
        </p:nvSpPr>
        <p:spPr>
          <a:xfrm>
            <a:off x="2095446" y="3816487"/>
            <a:ext cx="557700" cy="534000"/>
          </a:xfrm>
          <a:prstGeom prst="rect">
            <a:avLst/>
          </a:prstGeom>
          <a:noFill/>
          <a:ln>
            <a:noFill/>
          </a:ln>
        </p:spPr>
        <p:txBody>
          <a:bodyPr anchorCtr="0" anchor="t" bIns="87375" lIns="87375" spcFirstLastPara="1" rIns="87375" wrap="square" tIns="87375">
            <a:noAutofit/>
          </a:bodyPr>
          <a:lstStyle/>
          <a:p>
            <a:pPr indent="0" lvl="0" marL="0" marR="0" rtl="0" algn="l">
              <a:lnSpc>
                <a:spcPct val="100000"/>
              </a:lnSpc>
              <a:spcBef>
                <a:spcPts val="0"/>
              </a:spcBef>
              <a:spcAft>
                <a:spcPts val="0"/>
              </a:spcAft>
              <a:buClr>
                <a:srgbClr val="000000"/>
              </a:buClr>
              <a:buSzPts val="2676"/>
              <a:buFont typeface="Arial"/>
              <a:buNone/>
            </a:pPr>
            <a:r>
              <a:rPr b="0" i="0" lang="en-US" sz="2676" u="none" cap="none" strike="noStrike">
                <a:solidFill>
                  <a:srgbClr val="1155CC"/>
                </a:solidFill>
                <a:latin typeface="Martel Sans"/>
                <a:ea typeface="Martel Sans"/>
                <a:cs typeface="Martel Sans"/>
                <a:sym typeface="Martel Sans"/>
              </a:rPr>
              <a:t>L1</a:t>
            </a:r>
            <a:endParaRPr b="0" i="0" sz="2676" u="none" cap="none" strike="noStrike">
              <a:solidFill>
                <a:srgbClr val="1155CC"/>
              </a:solidFill>
              <a:latin typeface="Martel Sans"/>
              <a:ea typeface="Martel Sans"/>
              <a:cs typeface="Martel Sans"/>
              <a:sym typeface="Martel Sans"/>
            </a:endParaRPr>
          </a:p>
        </p:txBody>
      </p:sp>
      <p:cxnSp>
        <p:nvCxnSpPr>
          <p:cNvPr id="1405" name="Google Shape;1405;p205"/>
          <p:cNvCxnSpPr/>
          <p:nvPr/>
        </p:nvCxnSpPr>
        <p:spPr>
          <a:xfrm rot="10800000">
            <a:off x="6008059" y="2287306"/>
            <a:ext cx="3900" cy="897600"/>
          </a:xfrm>
          <a:prstGeom prst="straightConnector1">
            <a:avLst/>
          </a:prstGeom>
          <a:noFill/>
          <a:ln cap="flat" cmpd="sng" w="48575">
            <a:solidFill>
              <a:srgbClr val="1155CC"/>
            </a:solidFill>
            <a:prstDash val="solid"/>
            <a:round/>
            <a:headEnd len="sm" w="sm" type="none"/>
            <a:tailEnd len="sm" w="sm" type="none"/>
          </a:ln>
        </p:spPr>
      </p:cxnSp>
      <p:cxnSp>
        <p:nvCxnSpPr>
          <p:cNvPr id="1406" name="Google Shape;1406;p205"/>
          <p:cNvCxnSpPr/>
          <p:nvPr/>
        </p:nvCxnSpPr>
        <p:spPr>
          <a:xfrm rot="10800000">
            <a:off x="5985277" y="3766890"/>
            <a:ext cx="5400" cy="1010700"/>
          </a:xfrm>
          <a:prstGeom prst="straightConnector1">
            <a:avLst/>
          </a:prstGeom>
          <a:noFill/>
          <a:ln cap="flat" cmpd="sng" w="48575">
            <a:solidFill>
              <a:srgbClr val="1155CC"/>
            </a:solidFill>
            <a:prstDash val="solid"/>
            <a:round/>
            <a:headEnd len="sm" w="sm" type="none"/>
            <a:tailEnd len="sm" w="sm" type="none"/>
          </a:ln>
        </p:spPr>
      </p:cxnSp>
      <p:pic>
        <p:nvPicPr>
          <p:cNvPr id="1407" name="Google Shape;1407;p205"/>
          <p:cNvPicPr preferRelativeResize="0"/>
          <p:nvPr/>
        </p:nvPicPr>
        <p:blipFill rotWithShape="1">
          <a:blip r:embed="rId3">
            <a:alphaModFix/>
          </a:blip>
          <a:srcRect b="32086" l="0" r="0" t="31050"/>
          <a:stretch/>
        </p:blipFill>
        <p:spPr>
          <a:xfrm>
            <a:off x="4790691" y="3145609"/>
            <a:ext cx="2658084" cy="634906"/>
          </a:xfrm>
          <a:prstGeom prst="rect">
            <a:avLst/>
          </a:prstGeom>
          <a:noFill/>
          <a:ln>
            <a:noFill/>
          </a:ln>
        </p:spPr>
      </p:pic>
      <p:cxnSp>
        <p:nvCxnSpPr>
          <p:cNvPr id="1408" name="Google Shape;1408;p205"/>
          <p:cNvCxnSpPr/>
          <p:nvPr/>
        </p:nvCxnSpPr>
        <p:spPr>
          <a:xfrm flipH="1" rot="10800000">
            <a:off x="9351967" y="3754497"/>
            <a:ext cx="900" cy="1179300"/>
          </a:xfrm>
          <a:prstGeom prst="straightConnector1">
            <a:avLst/>
          </a:prstGeom>
          <a:noFill/>
          <a:ln cap="flat" cmpd="sng" w="48575">
            <a:solidFill>
              <a:srgbClr val="1155CC"/>
            </a:solidFill>
            <a:prstDash val="solid"/>
            <a:round/>
            <a:headEnd len="sm" w="sm" type="none"/>
            <a:tailEnd len="sm" w="sm" type="none"/>
          </a:ln>
        </p:spPr>
      </p:cxnSp>
      <p:cxnSp>
        <p:nvCxnSpPr>
          <p:cNvPr id="1409" name="Google Shape;1409;p205"/>
          <p:cNvCxnSpPr/>
          <p:nvPr/>
        </p:nvCxnSpPr>
        <p:spPr>
          <a:xfrm rot="10800000">
            <a:off x="2738437" y="3734508"/>
            <a:ext cx="6600" cy="1348200"/>
          </a:xfrm>
          <a:prstGeom prst="straightConnector1">
            <a:avLst/>
          </a:prstGeom>
          <a:noFill/>
          <a:ln cap="flat" cmpd="sng" w="48575">
            <a:solidFill>
              <a:srgbClr val="1155CC"/>
            </a:solidFill>
            <a:prstDash val="solid"/>
            <a:round/>
            <a:headEnd len="sm" w="sm" type="none"/>
            <a:tailEnd len="sm" w="sm" type="none"/>
          </a:ln>
        </p:spPr>
      </p:cxnSp>
      <p:pic>
        <p:nvPicPr>
          <p:cNvPr id="1410" name="Google Shape;1410;p205"/>
          <p:cNvPicPr preferRelativeResize="0"/>
          <p:nvPr/>
        </p:nvPicPr>
        <p:blipFill rotWithShape="1">
          <a:blip r:embed="rId3">
            <a:alphaModFix/>
          </a:blip>
          <a:srcRect b="32086" l="0" r="0" t="31050"/>
          <a:stretch/>
        </p:blipFill>
        <p:spPr>
          <a:xfrm>
            <a:off x="1449091" y="3109623"/>
            <a:ext cx="2658084" cy="634906"/>
          </a:xfrm>
          <a:prstGeom prst="rect">
            <a:avLst/>
          </a:prstGeom>
          <a:noFill/>
          <a:ln>
            <a:noFill/>
          </a:ln>
        </p:spPr>
      </p:pic>
      <p:cxnSp>
        <p:nvCxnSpPr>
          <p:cNvPr id="1411" name="Google Shape;1411;p205"/>
          <p:cNvCxnSpPr/>
          <p:nvPr/>
        </p:nvCxnSpPr>
        <p:spPr>
          <a:xfrm flipH="1" rot="10800000">
            <a:off x="9317431" y="2349787"/>
            <a:ext cx="2700" cy="851400"/>
          </a:xfrm>
          <a:prstGeom prst="straightConnector1">
            <a:avLst/>
          </a:prstGeom>
          <a:noFill/>
          <a:ln cap="flat" cmpd="sng" w="48575">
            <a:solidFill>
              <a:srgbClr val="1155CC"/>
            </a:solidFill>
            <a:prstDash val="solid"/>
            <a:round/>
            <a:headEnd len="sm" w="sm" type="none"/>
            <a:tailEnd len="sm" w="sm" type="none"/>
          </a:ln>
        </p:spPr>
      </p:cxnSp>
      <p:pic>
        <p:nvPicPr>
          <p:cNvPr id="1412" name="Google Shape;1412;p205"/>
          <p:cNvPicPr preferRelativeResize="0"/>
          <p:nvPr/>
        </p:nvPicPr>
        <p:blipFill rotWithShape="1">
          <a:blip r:embed="rId3">
            <a:alphaModFix/>
          </a:blip>
          <a:srcRect b="32086" l="0" r="0" t="31050"/>
          <a:stretch/>
        </p:blipFill>
        <p:spPr>
          <a:xfrm>
            <a:off x="8132280" y="3145609"/>
            <a:ext cx="2658084" cy="634906"/>
          </a:xfrm>
          <a:prstGeom prst="rect">
            <a:avLst/>
          </a:prstGeom>
          <a:noFill/>
          <a:ln>
            <a:noFill/>
          </a:ln>
        </p:spPr>
      </p:pic>
      <p:cxnSp>
        <p:nvCxnSpPr>
          <p:cNvPr id="1413" name="Google Shape;1413;p205"/>
          <p:cNvCxnSpPr/>
          <p:nvPr/>
        </p:nvCxnSpPr>
        <p:spPr>
          <a:xfrm rot="10800000">
            <a:off x="2746129" y="5061904"/>
            <a:ext cx="2419200" cy="0"/>
          </a:xfrm>
          <a:prstGeom prst="straightConnector1">
            <a:avLst/>
          </a:prstGeom>
          <a:noFill/>
          <a:ln cap="flat" cmpd="sng" w="48575">
            <a:solidFill>
              <a:srgbClr val="1155CC"/>
            </a:solidFill>
            <a:prstDash val="solid"/>
            <a:round/>
            <a:headEnd len="sm" w="sm" type="none"/>
            <a:tailEnd len="sm" w="sm" type="none"/>
          </a:ln>
        </p:spPr>
      </p:cxnSp>
      <p:cxnSp>
        <p:nvCxnSpPr>
          <p:cNvPr id="1414" name="Google Shape;1414;p205"/>
          <p:cNvCxnSpPr/>
          <p:nvPr/>
        </p:nvCxnSpPr>
        <p:spPr>
          <a:xfrm rot="10800000">
            <a:off x="2746114" y="2195258"/>
            <a:ext cx="2419200" cy="0"/>
          </a:xfrm>
          <a:prstGeom prst="straightConnector1">
            <a:avLst/>
          </a:prstGeom>
          <a:noFill/>
          <a:ln cap="flat" cmpd="sng" w="48575">
            <a:solidFill>
              <a:srgbClr val="1155CC"/>
            </a:solidFill>
            <a:prstDash val="solid"/>
            <a:round/>
            <a:headEnd len="sm" w="sm" type="none"/>
            <a:tailEnd len="sm" w="sm" type="none"/>
          </a:ln>
        </p:spPr>
      </p:cxnSp>
      <p:cxnSp>
        <p:nvCxnSpPr>
          <p:cNvPr id="1415" name="Google Shape;1415;p205"/>
          <p:cNvCxnSpPr/>
          <p:nvPr/>
        </p:nvCxnSpPr>
        <p:spPr>
          <a:xfrm rot="10800000">
            <a:off x="6275715" y="4999863"/>
            <a:ext cx="900" cy="427500"/>
          </a:xfrm>
          <a:prstGeom prst="straightConnector1">
            <a:avLst/>
          </a:prstGeom>
          <a:noFill/>
          <a:ln cap="flat" cmpd="sng" w="48575">
            <a:solidFill>
              <a:srgbClr val="FE8B3F"/>
            </a:solidFill>
            <a:prstDash val="solid"/>
            <a:round/>
            <a:headEnd len="sm" w="sm" type="none"/>
            <a:tailEnd len="sm" w="sm" type="none"/>
          </a:ln>
        </p:spPr>
      </p:cxnSp>
      <p:cxnSp>
        <p:nvCxnSpPr>
          <p:cNvPr id="1416" name="Google Shape;1416;p205"/>
          <p:cNvCxnSpPr/>
          <p:nvPr/>
        </p:nvCxnSpPr>
        <p:spPr>
          <a:xfrm rot="10800000">
            <a:off x="5987675" y="5142880"/>
            <a:ext cx="900" cy="427500"/>
          </a:xfrm>
          <a:prstGeom prst="straightConnector1">
            <a:avLst/>
          </a:prstGeom>
          <a:noFill/>
          <a:ln cap="flat" cmpd="sng" w="48575">
            <a:solidFill>
              <a:srgbClr val="FE8B3F"/>
            </a:solidFill>
            <a:prstDash val="solid"/>
            <a:round/>
            <a:headEnd len="sm" w="sm" type="none"/>
            <a:tailEnd len="sm" w="sm" type="none"/>
          </a:ln>
        </p:spPr>
      </p:cxnSp>
      <p:cxnSp>
        <p:nvCxnSpPr>
          <p:cNvPr id="1417" name="Google Shape;1417;p205"/>
          <p:cNvCxnSpPr/>
          <p:nvPr/>
        </p:nvCxnSpPr>
        <p:spPr>
          <a:xfrm rot="10800000">
            <a:off x="6263434" y="1683330"/>
            <a:ext cx="900" cy="427500"/>
          </a:xfrm>
          <a:prstGeom prst="straightConnector1">
            <a:avLst/>
          </a:prstGeom>
          <a:noFill/>
          <a:ln cap="flat" cmpd="sng" w="48575">
            <a:solidFill>
              <a:srgbClr val="FE8B3F"/>
            </a:solidFill>
            <a:prstDash val="solid"/>
            <a:round/>
            <a:headEnd len="sm" w="sm" type="none"/>
            <a:tailEnd len="sm" w="sm" type="none"/>
          </a:ln>
        </p:spPr>
      </p:cxnSp>
      <p:cxnSp>
        <p:nvCxnSpPr>
          <p:cNvPr id="1418" name="Google Shape;1418;p205"/>
          <p:cNvCxnSpPr/>
          <p:nvPr/>
        </p:nvCxnSpPr>
        <p:spPr>
          <a:xfrm rot="10800000">
            <a:off x="5975393" y="1535025"/>
            <a:ext cx="900" cy="427500"/>
          </a:xfrm>
          <a:prstGeom prst="straightConnector1">
            <a:avLst/>
          </a:prstGeom>
          <a:noFill/>
          <a:ln cap="flat" cmpd="sng" w="48575">
            <a:solidFill>
              <a:srgbClr val="FE8B3F"/>
            </a:solidFill>
            <a:prstDash val="solid"/>
            <a:round/>
            <a:headEnd len="sm" w="sm" type="none"/>
            <a:tailEnd len="sm" w="sm" type="none"/>
          </a:ln>
        </p:spPr>
      </p:cxnSp>
      <p:cxnSp>
        <p:nvCxnSpPr>
          <p:cNvPr id="1419" name="Google Shape;1419;p205"/>
          <p:cNvCxnSpPr/>
          <p:nvPr/>
        </p:nvCxnSpPr>
        <p:spPr>
          <a:xfrm rot="10800000">
            <a:off x="6992862" y="2364962"/>
            <a:ext cx="2352000" cy="2400"/>
          </a:xfrm>
          <a:prstGeom prst="straightConnector1">
            <a:avLst/>
          </a:prstGeom>
          <a:noFill/>
          <a:ln cap="flat" cmpd="sng" w="48575">
            <a:solidFill>
              <a:srgbClr val="1155CC"/>
            </a:solidFill>
            <a:prstDash val="solid"/>
            <a:round/>
            <a:headEnd len="sm" w="sm" type="none"/>
            <a:tailEnd len="sm" w="sm" type="none"/>
          </a:ln>
        </p:spPr>
      </p:cxnSp>
      <p:cxnSp>
        <p:nvCxnSpPr>
          <p:cNvPr id="1420" name="Google Shape;1420;p205"/>
          <p:cNvCxnSpPr/>
          <p:nvPr/>
        </p:nvCxnSpPr>
        <p:spPr>
          <a:xfrm rot="10800000">
            <a:off x="7056253" y="4908015"/>
            <a:ext cx="2324100" cy="4500"/>
          </a:xfrm>
          <a:prstGeom prst="straightConnector1">
            <a:avLst/>
          </a:prstGeom>
          <a:noFill/>
          <a:ln cap="flat" cmpd="sng" w="48575">
            <a:solidFill>
              <a:srgbClr val="1155CC"/>
            </a:solidFill>
            <a:prstDash val="solid"/>
            <a:round/>
            <a:headEnd len="sm" w="sm" type="none"/>
            <a:tailEnd len="sm" w="sm" type="none"/>
          </a:ln>
        </p:spPr>
      </p:cxnSp>
      <p:pic>
        <p:nvPicPr>
          <p:cNvPr id="1421" name="Google Shape;1421;p205"/>
          <p:cNvPicPr preferRelativeResize="0"/>
          <p:nvPr/>
        </p:nvPicPr>
        <p:blipFill rotWithShape="1">
          <a:blip r:embed="rId4">
            <a:alphaModFix/>
          </a:blip>
          <a:srcRect b="69007" l="4361" r="73072" t="25408"/>
          <a:stretch/>
        </p:blipFill>
        <p:spPr>
          <a:xfrm>
            <a:off x="5128316" y="1844549"/>
            <a:ext cx="1982839" cy="634902"/>
          </a:xfrm>
          <a:prstGeom prst="rect">
            <a:avLst/>
          </a:prstGeom>
          <a:noFill/>
          <a:ln>
            <a:noFill/>
          </a:ln>
        </p:spPr>
      </p:pic>
      <p:pic>
        <p:nvPicPr>
          <p:cNvPr id="1422" name="Google Shape;1422;p205"/>
          <p:cNvPicPr preferRelativeResize="0"/>
          <p:nvPr/>
        </p:nvPicPr>
        <p:blipFill rotWithShape="1">
          <a:blip r:embed="rId4">
            <a:alphaModFix/>
          </a:blip>
          <a:srcRect b="68917" l="73719" r="3715" t="25496"/>
          <a:stretch/>
        </p:blipFill>
        <p:spPr>
          <a:xfrm>
            <a:off x="5128325" y="4545877"/>
            <a:ext cx="1982839" cy="63490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cxnSp>
        <p:nvCxnSpPr>
          <p:cNvPr id="1427" name="Google Shape;1427;p176"/>
          <p:cNvCxnSpPr/>
          <p:nvPr/>
        </p:nvCxnSpPr>
        <p:spPr>
          <a:xfrm>
            <a:off x="4369600" y="1008525"/>
            <a:ext cx="7822500" cy="0"/>
          </a:xfrm>
          <a:prstGeom prst="straightConnector1">
            <a:avLst/>
          </a:prstGeom>
          <a:noFill/>
          <a:ln cap="flat" cmpd="sng" w="15875">
            <a:solidFill>
              <a:srgbClr val="006794"/>
            </a:solidFill>
            <a:prstDash val="solid"/>
            <a:miter lim="8000"/>
            <a:headEnd len="sm" w="sm" type="none"/>
            <a:tailEnd len="sm" w="sm" type="none"/>
          </a:ln>
        </p:spPr>
      </p:cxnSp>
      <p:sp>
        <p:nvSpPr>
          <p:cNvPr id="1428" name="Google Shape;1428;p176"/>
          <p:cNvSpPr txBox="1"/>
          <p:nvPr/>
        </p:nvSpPr>
        <p:spPr>
          <a:xfrm>
            <a:off x="593122" y="694420"/>
            <a:ext cx="637523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extLst>
                  <a:ext uri="http://customooxmlschemas.google.com/">
                    <go:slidesCustomData xmlns:go="http://customooxmlschemas.google.com/" textRoundtripDataId="4"/>
                  </a:ext>
                </a:extLst>
              </a:rPr>
              <a:t>S</a:t>
            </a:r>
            <a:r>
              <a:rPr b="0" i="0" lang="en-US" sz="2800" u="none" cap="none" strike="noStrike">
                <a:solidFill>
                  <a:schemeClr val="dk2"/>
                </a:solidFill>
                <a:latin typeface="Martel Sans ExtraLight"/>
                <a:ea typeface="Martel Sans ExtraLight"/>
                <a:cs typeface="Martel Sans ExtraLight"/>
                <a:sym typeface="Martel Sans ExtraLight"/>
              </a:rPr>
              <a:t>C//Fleet Manager™ </a:t>
            </a:r>
            <a:endParaRPr b="0" i="0" sz="1400" u="none" cap="none" strike="noStrike">
              <a:solidFill>
                <a:schemeClr val="dk2"/>
              </a:solidFill>
              <a:latin typeface="Arial"/>
              <a:ea typeface="Arial"/>
              <a:cs typeface="Arial"/>
              <a:sym typeface="Arial"/>
            </a:endParaRPr>
          </a:p>
        </p:txBody>
      </p:sp>
      <p:sp>
        <p:nvSpPr>
          <p:cNvPr id="1429" name="Google Shape;1429;p176"/>
          <p:cNvSpPr txBox="1"/>
          <p:nvPr/>
        </p:nvSpPr>
        <p:spPr>
          <a:xfrm>
            <a:off x="593121" y="1356132"/>
            <a:ext cx="51770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2"/>
                </a:solidFill>
                <a:latin typeface="Martel Sans ExtraLight"/>
                <a:ea typeface="Martel Sans ExtraLight"/>
                <a:cs typeface="Martel Sans ExtraLight"/>
                <a:sym typeface="Martel Sans ExtraLight"/>
              </a:rPr>
              <a:t>Centralized fleet-wide management</a:t>
            </a:r>
            <a:endParaRPr b="0" i="0" sz="1400" u="none" cap="none" strike="noStrike">
              <a:solidFill>
                <a:schemeClr val="dk2"/>
              </a:solidFill>
              <a:latin typeface="Arial"/>
              <a:ea typeface="Arial"/>
              <a:cs typeface="Arial"/>
              <a:sym typeface="Arial"/>
            </a:endParaRPr>
          </a:p>
        </p:txBody>
      </p:sp>
      <p:sp>
        <p:nvSpPr>
          <p:cNvPr id="1430" name="Google Shape;1430;p176"/>
          <p:cNvSpPr txBox="1"/>
          <p:nvPr/>
        </p:nvSpPr>
        <p:spPr>
          <a:xfrm>
            <a:off x="3964117" y="2180328"/>
            <a:ext cx="637523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1"/>
                </a:solidFill>
                <a:latin typeface="Martel Sans SemiBold"/>
                <a:ea typeface="Martel Sans SemiBold"/>
                <a:cs typeface="Martel Sans SemiBold"/>
                <a:sym typeface="Martel Sans SemiBold"/>
              </a:rPr>
              <a:t>Simplicity is engineered into everything we do</a:t>
            </a:r>
            <a:endParaRPr b="1" i="0" sz="1800" u="none" cap="none" strike="noStrike">
              <a:solidFill>
                <a:schemeClr val="accent1"/>
              </a:solidFill>
              <a:latin typeface="Martel Sans SemiBold"/>
              <a:ea typeface="Martel Sans SemiBold"/>
              <a:cs typeface="Martel Sans SemiBold"/>
              <a:sym typeface="Martel Sans SemiBold"/>
            </a:endParaRPr>
          </a:p>
        </p:txBody>
      </p:sp>
      <p:sp>
        <p:nvSpPr>
          <p:cNvPr id="1431" name="Google Shape;1431;p176"/>
          <p:cNvSpPr txBox="1"/>
          <p:nvPr/>
        </p:nvSpPr>
        <p:spPr>
          <a:xfrm>
            <a:off x="3964117" y="2810018"/>
            <a:ext cx="6530144" cy="652486"/>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Clr>
                <a:srgbClr val="000000"/>
              </a:buClr>
              <a:buSzPts val="1400"/>
              <a:buFont typeface="Arial"/>
              <a:buNone/>
            </a:pPr>
            <a:r>
              <a:rPr b="0" i="0" lang="en-US" sz="1400" u="none" cap="none" strike="noStrike">
                <a:solidFill>
                  <a:schemeClr val="dk2"/>
                </a:solidFill>
                <a:latin typeface="Martel Sans Light"/>
                <a:ea typeface="Martel Sans Light"/>
                <a:cs typeface="Martel Sans Light"/>
                <a:sym typeface="Martel Sans Light"/>
              </a:rPr>
              <a:t>SC//Fleet Manager</a:t>
            </a:r>
            <a:r>
              <a:rPr b="0" baseline="30000" i="0" lang="en-US" sz="1400" u="none" cap="none" strike="noStrike">
                <a:solidFill>
                  <a:schemeClr val="dk2"/>
                </a:solidFill>
                <a:latin typeface="Martel Sans Light"/>
                <a:ea typeface="Martel Sans Light"/>
                <a:cs typeface="Martel Sans Light"/>
                <a:sym typeface="Martel Sans Light"/>
              </a:rPr>
              <a:t>TM</a:t>
            </a:r>
            <a:r>
              <a:rPr b="0" i="0" lang="en-US" sz="1400" u="none" cap="none" strike="noStrike">
                <a:solidFill>
                  <a:schemeClr val="dk2"/>
                </a:solidFill>
                <a:latin typeface="Martel Sans Light"/>
                <a:ea typeface="Martel Sans Light"/>
                <a:cs typeface="Martel Sans Light"/>
                <a:sym typeface="Martel Sans Light"/>
              </a:rPr>
              <a:t> is the cloud-based starting point for managing your global fleet of clusters running SC//HyperCore</a:t>
            </a:r>
            <a:r>
              <a:rPr b="0" baseline="30000" i="0" lang="en-US" sz="1400" u="none" cap="none" strike="noStrike">
                <a:solidFill>
                  <a:schemeClr val="dk2"/>
                </a:solidFill>
                <a:latin typeface="Martel Sans Light"/>
                <a:ea typeface="Martel Sans Light"/>
                <a:cs typeface="Martel Sans Light"/>
                <a:sym typeface="Martel Sans Light"/>
              </a:rPr>
              <a:t>TM</a:t>
            </a:r>
            <a:r>
              <a:rPr b="0" i="0" lang="en-US" sz="1400" u="none" cap="none" strike="noStrike">
                <a:solidFill>
                  <a:schemeClr val="dk2"/>
                </a:solidFill>
                <a:latin typeface="Martel Sans Light"/>
                <a:ea typeface="Martel Sans Light"/>
                <a:cs typeface="Martel Sans Light"/>
                <a:sym typeface="Martel Sans Light"/>
              </a:rPr>
              <a:t>. </a:t>
            </a:r>
            <a:endParaRPr b="0" i="0" sz="1100" u="none" cap="none" strike="noStrike">
              <a:solidFill>
                <a:schemeClr val="dk2"/>
              </a:solidFill>
              <a:latin typeface="Martel Sans Light"/>
              <a:ea typeface="Martel Sans Light"/>
              <a:cs typeface="Martel Sans Light"/>
              <a:sym typeface="Martel Sans Light"/>
            </a:endParaRPr>
          </a:p>
        </p:txBody>
      </p:sp>
      <p:cxnSp>
        <p:nvCxnSpPr>
          <p:cNvPr id="1432" name="Google Shape;1432;p176"/>
          <p:cNvCxnSpPr/>
          <p:nvPr/>
        </p:nvCxnSpPr>
        <p:spPr>
          <a:xfrm>
            <a:off x="4020707" y="2593778"/>
            <a:ext cx="6318647" cy="0"/>
          </a:xfrm>
          <a:prstGeom prst="straightConnector1">
            <a:avLst/>
          </a:prstGeom>
          <a:noFill/>
          <a:ln cap="flat" cmpd="sng" w="15875">
            <a:solidFill>
              <a:srgbClr val="006794"/>
            </a:solidFill>
            <a:prstDash val="solid"/>
            <a:miter lim="8000"/>
            <a:headEnd len="sm" w="sm" type="none"/>
            <a:tailEnd len="sm" w="sm" type="none"/>
          </a:ln>
        </p:spPr>
      </p:cxnSp>
      <p:pic>
        <p:nvPicPr>
          <p:cNvPr id="1433" name="Google Shape;1433;p176"/>
          <p:cNvPicPr preferRelativeResize="0"/>
          <p:nvPr/>
        </p:nvPicPr>
        <p:blipFill rotWithShape="1">
          <a:blip r:embed="rId3">
            <a:alphaModFix/>
          </a:blip>
          <a:srcRect b="0" l="0" r="0" t="0"/>
          <a:stretch/>
        </p:blipFill>
        <p:spPr>
          <a:xfrm>
            <a:off x="3964117" y="3795614"/>
            <a:ext cx="6637854" cy="1336923"/>
          </a:xfrm>
          <a:prstGeom prst="rect">
            <a:avLst/>
          </a:prstGeom>
          <a:noFill/>
          <a:ln>
            <a:noFill/>
          </a:ln>
          <a:effectLst>
            <a:outerShdw blurRad="215900" rotWithShape="0" algn="tl" dir="2700000" dist="139700">
              <a:srgbClr val="000000">
                <a:alpha val="30196"/>
              </a:srgbClr>
            </a:outerShdw>
          </a:effectLst>
        </p:spPr>
      </p:pic>
      <p:grpSp>
        <p:nvGrpSpPr>
          <p:cNvPr id="1434" name="Google Shape;1434;p176"/>
          <p:cNvGrpSpPr/>
          <p:nvPr/>
        </p:nvGrpSpPr>
        <p:grpSpPr>
          <a:xfrm>
            <a:off x="710821" y="2043879"/>
            <a:ext cx="2661313" cy="3930025"/>
            <a:chOff x="939421" y="2060812"/>
            <a:chExt cx="2661313" cy="3930025"/>
          </a:xfrm>
        </p:grpSpPr>
        <p:pic>
          <p:nvPicPr>
            <p:cNvPr id="1435" name="Google Shape;1435;p176"/>
            <p:cNvPicPr preferRelativeResize="0"/>
            <p:nvPr/>
          </p:nvPicPr>
          <p:blipFill rotWithShape="1">
            <a:blip r:embed="rId4">
              <a:alphaModFix/>
            </a:blip>
            <a:srcRect b="0" l="0" r="0" t="0"/>
            <a:stretch/>
          </p:blipFill>
          <p:spPr>
            <a:xfrm>
              <a:off x="939421" y="2060812"/>
              <a:ext cx="2661313" cy="3930025"/>
            </a:xfrm>
            <a:prstGeom prst="rect">
              <a:avLst/>
            </a:prstGeom>
            <a:noFill/>
            <a:ln>
              <a:noFill/>
            </a:ln>
            <a:effectLst>
              <a:outerShdw blurRad="215900" rotWithShape="0" algn="tl" dir="2700000" dist="139700">
                <a:srgbClr val="000000">
                  <a:alpha val="30196"/>
                </a:srgbClr>
              </a:outerShdw>
            </a:effectLst>
          </p:spPr>
        </p:pic>
        <p:sp>
          <p:nvSpPr>
            <p:cNvPr id="1436" name="Google Shape;1436;p176"/>
            <p:cNvSpPr/>
            <p:nvPr/>
          </p:nvSpPr>
          <p:spPr>
            <a:xfrm>
              <a:off x="1254125" y="2190481"/>
              <a:ext cx="2025650" cy="64784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1437" name="Google Shape;1437;p176"/>
            <p:cNvPicPr preferRelativeResize="0"/>
            <p:nvPr/>
          </p:nvPicPr>
          <p:blipFill rotWithShape="1">
            <a:blip r:embed="rId5">
              <a:alphaModFix/>
            </a:blip>
            <a:srcRect b="0" l="0" r="0" t="0"/>
            <a:stretch/>
          </p:blipFill>
          <p:spPr>
            <a:xfrm>
              <a:off x="1289206" y="2234317"/>
              <a:ext cx="1847538" cy="521584"/>
            </a:xfrm>
            <a:prstGeom prst="rect">
              <a:avLst/>
            </a:prstGeom>
            <a:noFill/>
            <a:ln>
              <a:noFill/>
            </a:ln>
          </p:spPr>
        </p:pic>
        <p:sp>
          <p:nvSpPr>
            <p:cNvPr id="1438" name="Google Shape;1438;p176"/>
            <p:cNvSpPr/>
            <p:nvPr/>
          </p:nvSpPr>
          <p:spPr>
            <a:xfrm>
              <a:off x="939421" y="2060812"/>
              <a:ext cx="2661313" cy="3930025"/>
            </a:xfrm>
            <a:prstGeom prst="rect">
              <a:avLst/>
            </a:prstGeom>
            <a:noFill/>
            <a:ln cap="flat" cmpd="sng" w="9525">
              <a:solidFill>
                <a:schemeClr val="dk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439" name="Google Shape;1439;p176"/>
          <p:cNvSpPr/>
          <p:nvPr/>
        </p:nvSpPr>
        <p:spPr>
          <a:xfrm>
            <a:off x="3964117" y="3788806"/>
            <a:ext cx="6637854" cy="1343732"/>
          </a:xfrm>
          <a:prstGeom prst="rect">
            <a:avLst/>
          </a:prstGeom>
          <a:noFill/>
          <a:ln cap="flat" cmpd="sng" w="9525">
            <a:solidFill>
              <a:schemeClr val="dk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cxnSp>
        <p:nvCxnSpPr>
          <p:cNvPr id="1444" name="Google Shape;1444;p177"/>
          <p:cNvCxnSpPr/>
          <p:nvPr/>
        </p:nvCxnSpPr>
        <p:spPr>
          <a:xfrm>
            <a:off x="4488650" y="1008525"/>
            <a:ext cx="7703400" cy="0"/>
          </a:xfrm>
          <a:prstGeom prst="straightConnector1">
            <a:avLst/>
          </a:prstGeom>
          <a:noFill/>
          <a:ln cap="flat" cmpd="sng" w="15875">
            <a:solidFill>
              <a:srgbClr val="006794"/>
            </a:solidFill>
            <a:prstDash val="solid"/>
            <a:miter lim="8000"/>
            <a:headEnd len="sm" w="sm" type="none"/>
            <a:tailEnd len="sm" w="sm" type="none"/>
          </a:ln>
        </p:spPr>
      </p:cxnSp>
      <p:sp>
        <p:nvSpPr>
          <p:cNvPr id="1445" name="Google Shape;1445;p177"/>
          <p:cNvSpPr txBox="1"/>
          <p:nvPr/>
        </p:nvSpPr>
        <p:spPr>
          <a:xfrm>
            <a:off x="593121" y="1356132"/>
            <a:ext cx="51770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2"/>
                </a:solidFill>
                <a:latin typeface="Martel Sans ExtraLight"/>
                <a:ea typeface="Martel Sans ExtraLight"/>
                <a:cs typeface="Martel Sans ExtraLight"/>
                <a:sym typeface="Martel Sans ExtraLight"/>
              </a:rPr>
              <a:t>Centralized fleet-wide management</a:t>
            </a:r>
            <a:endParaRPr b="0" i="0" sz="1400" u="none" cap="none" strike="noStrike">
              <a:solidFill>
                <a:schemeClr val="dk2"/>
              </a:solidFill>
              <a:latin typeface="Arial"/>
              <a:ea typeface="Arial"/>
              <a:cs typeface="Arial"/>
              <a:sym typeface="Arial"/>
            </a:endParaRPr>
          </a:p>
        </p:txBody>
      </p:sp>
      <p:sp>
        <p:nvSpPr>
          <p:cNvPr id="1446" name="Google Shape;1446;p177"/>
          <p:cNvSpPr txBox="1"/>
          <p:nvPr/>
        </p:nvSpPr>
        <p:spPr>
          <a:xfrm>
            <a:off x="610419" y="2112592"/>
            <a:ext cx="4552085" cy="1006429"/>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Clr>
                <a:srgbClr val="000000"/>
              </a:buClr>
              <a:buSzPts val="1800"/>
              <a:buFont typeface="Arial"/>
              <a:buNone/>
            </a:pPr>
            <a:r>
              <a:rPr b="0" i="0" lang="en-US" sz="1800" u="none" cap="none" strike="noStrike">
                <a:solidFill>
                  <a:schemeClr val="accent1"/>
                </a:solidFill>
                <a:latin typeface="Martel Sans"/>
                <a:ea typeface="Martel Sans"/>
                <a:cs typeface="Martel Sans"/>
                <a:sym typeface="Martel Sans"/>
              </a:rPr>
              <a:t>SC//Fleet Manager™ makes monitoring the health of your entire infrastructure deployment easier than ever</a:t>
            </a:r>
            <a:endParaRPr b="0" i="0" sz="1800" u="none" cap="none" strike="noStrike">
              <a:solidFill>
                <a:schemeClr val="accent1"/>
              </a:solidFill>
              <a:latin typeface="Martel Sans"/>
              <a:ea typeface="Martel Sans"/>
              <a:cs typeface="Martel Sans"/>
              <a:sym typeface="Martel Sans"/>
            </a:endParaRPr>
          </a:p>
        </p:txBody>
      </p:sp>
      <p:sp>
        <p:nvSpPr>
          <p:cNvPr id="1447" name="Google Shape;1447;p177"/>
          <p:cNvSpPr txBox="1"/>
          <p:nvPr/>
        </p:nvSpPr>
        <p:spPr>
          <a:xfrm>
            <a:off x="593121" y="3374408"/>
            <a:ext cx="4569383" cy="249299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10000"/>
              </a:lnSpc>
              <a:spcBef>
                <a:spcPts val="0"/>
              </a:spcBef>
              <a:spcAft>
                <a:spcPts val="0"/>
              </a:spcAft>
              <a:buClr>
                <a:schemeClr val="accent1"/>
              </a:buClr>
              <a:buSzPts val="1100"/>
              <a:buFont typeface="Courier New"/>
              <a:buChar char="o"/>
            </a:pPr>
            <a:r>
              <a:rPr b="0" i="0" lang="en-US" sz="1100" u="none" cap="none" strike="noStrike">
                <a:solidFill>
                  <a:schemeClr val="dk2"/>
                </a:solidFill>
                <a:latin typeface="Martel Sans Light"/>
                <a:ea typeface="Martel Sans Light"/>
                <a:cs typeface="Martel Sans Light"/>
                <a:sym typeface="Martel Sans Light"/>
              </a:rPr>
              <a:t>Centralized management for all deployments</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100"/>
              <a:buFont typeface="Courier New"/>
              <a:buChar char="o"/>
            </a:pPr>
            <a:r>
              <a:rPr b="0" i="0" lang="en-US" sz="1100" u="none" cap="none" strike="noStrike">
                <a:solidFill>
                  <a:schemeClr val="dk2"/>
                </a:solidFill>
                <a:latin typeface="Martel Sans Light"/>
                <a:ea typeface="Martel Sans Light"/>
                <a:cs typeface="Martel Sans Light"/>
                <a:sym typeface="Martel Sans Light"/>
              </a:rPr>
              <a:t>Drill down from full fleet to individual VMs</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100"/>
              <a:buFont typeface="Courier New"/>
              <a:buChar char="o"/>
            </a:pPr>
            <a:r>
              <a:rPr b="0" i="0" lang="en-US" sz="1100" u="none" cap="none" strike="noStrike">
                <a:solidFill>
                  <a:schemeClr val="dk2"/>
                </a:solidFill>
                <a:latin typeface="Martel Sans Light"/>
                <a:ea typeface="Martel Sans Light"/>
                <a:cs typeface="Martel Sans Light"/>
                <a:sym typeface="Martel Sans Light"/>
              </a:rPr>
              <a:t>Proactive alerting, highlighting areas that need attention</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100"/>
              <a:buFont typeface="Courier New"/>
              <a:buChar char="o"/>
            </a:pPr>
            <a:r>
              <a:rPr b="0" i="0" lang="en-US" sz="1100" u="none" cap="none" strike="noStrike">
                <a:solidFill>
                  <a:schemeClr val="dk2"/>
                </a:solidFill>
                <a:latin typeface="Martel Sans Light"/>
                <a:ea typeface="Martel Sans Light"/>
                <a:cs typeface="Martel Sans Light"/>
                <a:sym typeface="Martel Sans Light"/>
              </a:rPr>
              <a:t>Single Sign-on (Microsoft &amp; Google supported)</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100"/>
              <a:buFont typeface="Courier New"/>
              <a:buChar char="o"/>
            </a:pPr>
            <a:r>
              <a:rPr b="0" i="0" lang="en-US" sz="1100" u="none" cap="none" strike="noStrike">
                <a:solidFill>
                  <a:schemeClr val="dk2"/>
                </a:solidFill>
                <a:latin typeface="Martel Sans Light"/>
                <a:ea typeface="Martel Sans Light"/>
                <a:cs typeface="Martel Sans Light"/>
                <a:sym typeface="Martel Sans Light"/>
              </a:rPr>
              <a:t>Firmware upgrade management</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100"/>
              <a:buFont typeface="Courier New"/>
              <a:buChar char="o"/>
            </a:pPr>
            <a:r>
              <a:rPr b="0" i="0" lang="en-US" sz="1100" u="none" cap="none" strike="noStrike">
                <a:solidFill>
                  <a:schemeClr val="dk2"/>
                </a:solidFill>
                <a:latin typeface="Martel Sans Light"/>
                <a:ea typeface="Martel Sans Light"/>
                <a:cs typeface="Martel Sans Light"/>
                <a:sym typeface="Martel Sans Light"/>
              </a:rPr>
              <a:t>Monitor individual hardware devices and health </a:t>
            </a:r>
            <a:br>
              <a:rPr b="0" i="0" lang="en-US" sz="1100" u="none" cap="none" strike="noStrike">
                <a:solidFill>
                  <a:schemeClr val="dk2"/>
                </a:solidFill>
                <a:latin typeface="Martel Sans Light"/>
                <a:ea typeface="Martel Sans Light"/>
                <a:cs typeface="Martel Sans Light"/>
                <a:sym typeface="Martel Sans Light"/>
              </a:rPr>
            </a:br>
            <a:r>
              <a:rPr b="0" i="0" lang="en-US" sz="1100" u="none" cap="none" strike="noStrike">
                <a:solidFill>
                  <a:schemeClr val="dk2"/>
                </a:solidFill>
                <a:latin typeface="Martel Sans Light"/>
                <a:ea typeface="Martel Sans Light"/>
                <a:cs typeface="Martel Sans Light"/>
                <a:sym typeface="Martel Sans Light"/>
              </a:rPr>
              <a:t>within a cluster</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100"/>
              <a:buFont typeface="Courier New"/>
              <a:buChar char="o"/>
            </a:pPr>
            <a:r>
              <a:rPr b="0" i="0" lang="en-US" sz="1100" u="none" cap="none" strike="noStrike">
                <a:solidFill>
                  <a:schemeClr val="dk2"/>
                </a:solidFill>
                <a:latin typeface="Martel Sans Light"/>
                <a:ea typeface="Martel Sans Light"/>
                <a:cs typeface="Martel Sans Light"/>
                <a:sym typeface="Martel Sans Light"/>
              </a:rPr>
              <a:t>Monitor VM status, Disk Usage and CPU utilization </a:t>
            </a:r>
            <a:br>
              <a:rPr b="0" i="0" lang="en-US" sz="1100" u="none" cap="none" strike="noStrike">
                <a:solidFill>
                  <a:schemeClr val="dk2"/>
                </a:solidFill>
                <a:latin typeface="Martel Sans Light"/>
                <a:ea typeface="Martel Sans Light"/>
                <a:cs typeface="Martel Sans Light"/>
                <a:sym typeface="Martel Sans Light"/>
              </a:rPr>
            </a:br>
            <a:r>
              <a:rPr b="0" i="0" lang="en-US" sz="1100" u="none" cap="none" strike="noStrike">
                <a:solidFill>
                  <a:schemeClr val="dk2"/>
                </a:solidFill>
                <a:latin typeface="Martel Sans Light"/>
                <a:ea typeface="Martel Sans Light"/>
                <a:cs typeface="Martel Sans Light"/>
                <a:sym typeface="Martel Sans Light"/>
              </a:rPr>
              <a:t>from the Fleet Management interface</a:t>
            </a:r>
            <a:endParaRPr b="0" i="0" sz="1400" u="none" cap="none" strike="noStrike">
              <a:solidFill>
                <a:srgbClr val="000000"/>
              </a:solidFill>
              <a:latin typeface="Arial"/>
              <a:ea typeface="Arial"/>
              <a:cs typeface="Arial"/>
              <a:sym typeface="Arial"/>
            </a:endParaRPr>
          </a:p>
          <a:p>
            <a:pPr indent="-285750" lvl="0" marL="285750" marR="0" rtl="0" algn="l">
              <a:lnSpc>
                <a:spcPct val="110000"/>
              </a:lnSpc>
              <a:spcBef>
                <a:spcPts val="600"/>
              </a:spcBef>
              <a:spcAft>
                <a:spcPts val="0"/>
              </a:spcAft>
              <a:buClr>
                <a:schemeClr val="accent1"/>
              </a:buClr>
              <a:buSzPts val="1100"/>
              <a:buFont typeface="Courier New"/>
              <a:buChar char="o"/>
            </a:pPr>
            <a:r>
              <a:rPr b="0" i="0" lang="en-US" sz="1100" u="none" cap="none" strike="noStrike">
                <a:solidFill>
                  <a:schemeClr val="dk2"/>
                </a:solidFill>
                <a:latin typeface="Martel Sans Light"/>
                <a:ea typeface="Martel Sans Light"/>
                <a:cs typeface="Martel Sans Light"/>
                <a:sym typeface="Martel Sans Light"/>
              </a:rPr>
              <a:t>One-click access to SC//HyperCore™</a:t>
            </a:r>
            <a:endParaRPr b="0" i="0" sz="1400" u="none" cap="none" strike="noStrike">
              <a:solidFill>
                <a:srgbClr val="000000"/>
              </a:solidFill>
              <a:latin typeface="Arial"/>
              <a:ea typeface="Arial"/>
              <a:cs typeface="Arial"/>
              <a:sym typeface="Arial"/>
            </a:endParaRPr>
          </a:p>
        </p:txBody>
      </p:sp>
      <p:cxnSp>
        <p:nvCxnSpPr>
          <p:cNvPr id="1448" name="Google Shape;1448;p177"/>
          <p:cNvCxnSpPr/>
          <p:nvPr/>
        </p:nvCxnSpPr>
        <p:spPr>
          <a:xfrm>
            <a:off x="667009" y="3108381"/>
            <a:ext cx="4478197" cy="0"/>
          </a:xfrm>
          <a:prstGeom prst="straightConnector1">
            <a:avLst/>
          </a:prstGeom>
          <a:noFill/>
          <a:ln cap="flat" cmpd="sng" w="15875">
            <a:solidFill>
              <a:srgbClr val="006794"/>
            </a:solidFill>
            <a:prstDash val="solid"/>
            <a:miter lim="8000"/>
            <a:headEnd len="sm" w="sm" type="none"/>
            <a:tailEnd len="sm" w="sm" type="none"/>
          </a:ln>
        </p:spPr>
      </p:cxnSp>
      <p:pic>
        <p:nvPicPr>
          <p:cNvPr id="1449" name="Google Shape;1449;p177"/>
          <p:cNvPicPr preferRelativeResize="0"/>
          <p:nvPr/>
        </p:nvPicPr>
        <p:blipFill rotWithShape="1">
          <a:blip r:embed="rId3">
            <a:alphaModFix/>
          </a:blip>
          <a:srcRect b="0" l="0" r="0" t="0"/>
          <a:stretch/>
        </p:blipFill>
        <p:spPr>
          <a:xfrm>
            <a:off x="6011044" y="1381908"/>
            <a:ext cx="5410806" cy="3067321"/>
          </a:xfrm>
          <a:prstGeom prst="rect">
            <a:avLst/>
          </a:prstGeom>
          <a:noFill/>
          <a:ln>
            <a:noFill/>
          </a:ln>
          <a:effectLst>
            <a:outerShdw blurRad="215900" rotWithShape="0" algn="tl" dir="2700000" dist="139700">
              <a:srgbClr val="000000">
                <a:alpha val="30196"/>
              </a:srgbClr>
            </a:outerShdw>
          </a:effectLst>
        </p:spPr>
      </p:pic>
      <p:pic>
        <p:nvPicPr>
          <p:cNvPr id="1450" name="Google Shape;1450;p177"/>
          <p:cNvPicPr preferRelativeResize="0"/>
          <p:nvPr/>
        </p:nvPicPr>
        <p:blipFill rotWithShape="1">
          <a:blip r:embed="rId4">
            <a:alphaModFix/>
          </a:blip>
          <a:srcRect b="0" l="0" r="0" t="0"/>
          <a:stretch/>
        </p:blipFill>
        <p:spPr>
          <a:xfrm>
            <a:off x="5403369" y="3112281"/>
            <a:ext cx="4583998" cy="3055055"/>
          </a:xfrm>
          <a:prstGeom prst="rect">
            <a:avLst/>
          </a:prstGeom>
          <a:noFill/>
          <a:ln>
            <a:noFill/>
          </a:ln>
          <a:effectLst>
            <a:outerShdw blurRad="215900" rotWithShape="0" algn="tl" dir="2700000" dist="139700">
              <a:srgbClr val="000000">
                <a:alpha val="30196"/>
              </a:srgbClr>
            </a:outerShdw>
          </a:effectLst>
        </p:spPr>
      </p:pic>
      <p:sp>
        <p:nvSpPr>
          <p:cNvPr id="1451" name="Google Shape;1451;p177"/>
          <p:cNvSpPr txBox="1"/>
          <p:nvPr/>
        </p:nvSpPr>
        <p:spPr>
          <a:xfrm>
            <a:off x="593122" y="694420"/>
            <a:ext cx="6375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extLst>
                  <a:ext uri="http://customooxmlschemas.google.com/">
                    <go:slidesCustomData xmlns:go="http://customooxmlschemas.google.com/" textRoundtripDataId="5"/>
                  </a:ext>
                </a:extLst>
              </a:rPr>
              <a:t>S</a:t>
            </a:r>
            <a:r>
              <a:rPr b="0" i="0" lang="en-US" sz="2800" u="none" cap="none" strike="noStrike">
                <a:solidFill>
                  <a:schemeClr val="dk2"/>
                </a:solidFill>
                <a:latin typeface="Martel Sans ExtraLight"/>
                <a:ea typeface="Martel Sans ExtraLight"/>
                <a:cs typeface="Martel Sans ExtraLight"/>
                <a:sym typeface="Martel Sans ExtraLight"/>
              </a:rPr>
              <a:t>C//Fleet Manager™ </a:t>
            </a:r>
            <a:endParaRPr b="0" i="0" sz="1400" u="none" cap="none" strike="noStrike">
              <a:solidFill>
                <a:schemeClr val="dk2"/>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cxnSp>
        <p:nvCxnSpPr>
          <p:cNvPr id="1456" name="Google Shape;1456;p178"/>
          <p:cNvCxnSpPr/>
          <p:nvPr/>
        </p:nvCxnSpPr>
        <p:spPr>
          <a:xfrm flipH="1" rot="10800000">
            <a:off x="5655225" y="1008450"/>
            <a:ext cx="6536700" cy="3000"/>
          </a:xfrm>
          <a:prstGeom prst="straightConnector1">
            <a:avLst/>
          </a:prstGeom>
          <a:noFill/>
          <a:ln cap="flat" cmpd="sng" w="15875">
            <a:solidFill>
              <a:srgbClr val="006794"/>
            </a:solidFill>
            <a:prstDash val="solid"/>
            <a:miter lim="8000"/>
            <a:headEnd len="sm" w="sm" type="none"/>
            <a:tailEnd len="sm" w="sm" type="none"/>
          </a:ln>
        </p:spPr>
      </p:cxnSp>
      <p:sp>
        <p:nvSpPr>
          <p:cNvPr id="1457" name="Google Shape;1457;p178"/>
          <p:cNvSpPr txBox="1"/>
          <p:nvPr/>
        </p:nvSpPr>
        <p:spPr>
          <a:xfrm>
            <a:off x="593122" y="694420"/>
            <a:ext cx="637523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rPr>
              <a:t>Zero-touch Provisioning (ZTP)</a:t>
            </a:r>
            <a:endParaRPr b="0" i="0" sz="1400" u="none" cap="none" strike="noStrike">
              <a:solidFill>
                <a:schemeClr val="dk2"/>
              </a:solidFill>
              <a:latin typeface="Arial"/>
              <a:ea typeface="Arial"/>
              <a:cs typeface="Arial"/>
              <a:sym typeface="Arial"/>
            </a:endParaRPr>
          </a:p>
        </p:txBody>
      </p:sp>
      <p:sp>
        <p:nvSpPr>
          <p:cNvPr id="1458" name="Google Shape;1458;p178"/>
          <p:cNvSpPr txBox="1"/>
          <p:nvPr/>
        </p:nvSpPr>
        <p:spPr>
          <a:xfrm>
            <a:off x="593121" y="1356132"/>
            <a:ext cx="51770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2"/>
                </a:solidFill>
                <a:latin typeface="Martel Sans ExtraLight"/>
                <a:ea typeface="Martel Sans ExtraLight"/>
                <a:cs typeface="Martel Sans ExtraLight"/>
                <a:sym typeface="Martel Sans ExtraLight"/>
              </a:rPr>
              <a:t>Shortest time from pilot to production</a:t>
            </a:r>
            <a:endParaRPr b="0" i="0" sz="1400" u="none" cap="none" strike="noStrike">
              <a:solidFill>
                <a:schemeClr val="dk2"/>
              </a:solidFill>
              <a:latin typeface="Arial"/>
              <a:ea typeface="Arial"/>
              <a:cs typeface="Arial"/>
              <a:sym typeface="Arial"/>
            </a:endParaRPr>
          </a:p>
        </p:txBody>
      </p:sp>
      <p:sp>
        <p:nvSpPr>
          <p:cNvPr id="1459" name="Google Shape;1459;p178"/>
          <p:cNvSpPr txBox="1"/>
          <p:nvPr/>
        </p:nvSpPr>
        <p:spPr>
          <a:xfrm>
            <a:off x="1384669" y="4984721"/>
            <a:ext cx="4552200" cy="892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accent1"/>
              </a:buClr>
              <a:buSzPts val="1400"/>
              <a:buFont typeface="Courier New"/>
              <a:buChar char="o"/>
            </a:pPr>
            <a:r>
              <a:rPr b="0" i="0" lang="en-US" sz="1400" u="none" cap="none" strike="noStrike">
                <a:solidFill>
                  <a:schemeClr val="dk2"/>
                </a:solidFill>
                <a:latin typeface="Martel Sans Light"/>
                <a:ea typeface="Martel Sans Light"/>
                <a:cs typeface="Martel Sans Light"/>
                <a:sym typeface="Martel Sans Light"/>
              </a:rPr>
              <a:t>Manual on-site configuration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chemeClr val="accent1"/>
              </a:buClr>
              <a:buSzPts val="1400"/>
              <a:buFont typeface="Courier New"/>
              <a:buChar char="o"/>
            </a:pPr>
            <a:r>
              <a:rPr b="0" i="0" lang="en-US" sz="1400" u="none" cap="none" strike="noStrike">
                <a:solidFill>
                  <a:schemeClr val="dk2"/>
                </a:solidFill>
                <a:latin typeface="Martel Sans Light"/>
                <a:ea typeface="Martel Sans Light"/>
                <a:cs typeface="Martel Sans Light"/>
                <a:sym typeface="Martel Sans Light"/>
              </a:rPr>
              <a:t>Configuration inconsistencies with many devices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chemeClr val="accent1"/>
              </a:buClr>
              <a:buSzPts val="1400"/>
              <a:buFont typeface="Courier New"/>
              <a:buChar char="o"/>
            </a:pPr>
            <a:r>
              <a:rPr b="0" i="0" lang="en-US" sz="1400" u="none" cap="none" strike="noStrike">
                <a:solidFill>
                  <a:schemeClr val="dk2"/>
                </a:solidFill>
                <a:latin typeface="Martel Sans Light"/>
                <a:ea typeface="Martel Sans Light"/>
                <a:cs typeface="Martel Sans Light"/>
                <a:sym typeface="Martel Sans Light"/>
              </a:rPr>
              <a:t>Potential for human error</a:t>
            </a:r>
            <a:endParaRPr b="0" i="0" sz="1400" u="none" cap="none" strike="noStrike">
              <a:solidFill>
                <a:srgbClr val="000000"/>
              </a:solidFill>
              <a:latin typeface="Arial"/>
              <a:ea typeface="Arial"/>
              <a:cs typeface="Arial"/>
              <a:sym typeface="Arial"/>
            </a:endParaRPr>
          </a:p>
        </p:txBody>
      </p:sp>
      <p:cxnSp>
        <p:nvCxnSpPr>
          <p:cNvPr id="1460" name="Google Shape;1460;p178"/>
          <p:cNvCxnSpPr/>
          <p:nvPr/>
        </p:nvCxnSpPr>
        <p:spPr>
          <a:xfrm>
            <a:off x="667008" y="4772603"/>
            <a:ext cx="10341300" cy="0"/>
          </a:xfrm>
          <a:prstGeom prst="straightConnector1">
            <a:avLst/>
          </a:prstGeom>
          <a:noFill/>
          <a:ln cap="flat" cmpd="sng" w="15875">
            <a:solidFill>
              <a:srgbClr val="006794"/>
            </a:solidFill>
            <a:prstDash val="solid"/>
            <a:miter lim="8000"/>
            <a:headEnd len="sm" w="sm" type="none"/>
            <a:tailEnd len="sm" w="sm" type="none"/>
          </a:ln>
        </p:spPr>
      </p:cxnSp>
      <p:sp>
        <p:nvSpPr>
          <p:cNvPr id="1461" name="Google Shape;1461;p178"/>
          <p:cNvSpPr/>
          <p:nvPr/>
        </p:nvSpPr>
        <p:spPr>
          <a:xfrm>
            <a:off x="689754" y="2351804"/>
            <a:ext cx="2201100" cy="2209200"/>
          </a:xfrm>
          <a:prstGeom prst="rect">
            <a:avLst/>
          </a:prstGeom>
          <a:solidFill>
            <a:srgbClr val="C5E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462" name="Google Shape;1462;p178"/>
          <p:cNvSpPr/>
          <p:nvPr/>
        </p:nvSpPr>
        <p:spPr>
          <a:xfrm>
            <a:off x="3395590" y="2351804"/>
            <a:ext cx="2201100" cy="2209200"/>
          </a:xfrm>
          <a:prstGeom prst="rect">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463" name="Google Shape;1463;p178"/>
          <p:cNvSpPr/>
          <p:nvPr/>
        </p:nvSpPr>
        <p:spPr>
          <a:xfrm>
            <a:off x="6101426" y="2351803"/>
            <a:ext cx="2201100" cy="2209200"/>
          </a:xfrm>
          <a:prstGeom prst="rect">
            <a:avLst/>
          </a:prstGeom>
          <a:solidFill>
            <a:srgbClr val="52C9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464" name="Google Shape;1464;p178"/>
          <p:cNvSpPr/>
          <p:nvPr/>
        </p:nvSpPr>
        <p:spPr>
          <a:xfrm>
            <a:off x="8807262" y="2351802"/>
            <a:ext cx="2201100" cy="2209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465" name="Google Shape;1465;p178"/>
          <p:cNvSpPr txBox="1"/>
          <p:nvPr/>
        </p:nvSpPr>
        <p:spPr>
          <a:xfrm>
            <a:off x="5936754" y="4984721"/>
            <a:ext cx="4552200" cy="1185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accent1"/>
              </a:buClr>
              <a:buSzPts val="1400"/>
              <a:buFont typeface="Courier New"/>
              <a:buChar char="o"/>
            </a:pPr>
            <a:r>
              <a:rPr b="0" i="0" lang="en-US" sz="1400" u="none" cap="none" strike="noStrike">
                <a:solidFill>
                  <a:schemeClr val="dk2"/>
                </a:solidFill>
                <a:latin typeface="Martel Sans Light"/>
                <a:ea typeface="Martel Sans Light"/>
                <a:cs typeface="Martel Sans Light"/>
                <a:sym typeface="Martel Sans Light"/>
              </a:rPr>
              <a:t>Sending expensive IT resources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chemeClr val="accent1"/>
              </a:buClr>
              <a:buSzPts val="1400"/>
              <a:buFont typeface="Courier New"/>
              <a:buChar char="o"/>
            </a:pPr>
            <a:r>
              <a:rPr b="0" i="0" lang="en-US" sz="1400" u="none" cap="none" strike="noStrike">
                <a:solidFill>
                  <a:schemeClr val="dk2"/>
                </a:solidFill>
                <a:latin typeface="Martel Sans Light"/>
                <a:ea typeface="Martel Sans Light"/>
                <a:cs typeface="Martel Sans Light"/>
                <a:sym typeface="Martel Sans Light"/>
              </a:rPr>
              <a:t>Wasting productivity better spent on other tasks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chemeClr val="accent1"/>
              </a:buClr>
              <a:buSzPts val="1400"/>
              <a:buFont typeface="Courier New"/>
              <a:buChar char="o"/>
            </a:pPr>
            <a:r>
              <a:rPr b="0" i="0" lang="en-US" sz="1400" u="none" cap="none" strike="noStrike">
                <a:solidFill>
                  <a:schemeClr val="dk2"/>
                </a:solidFill>
                <a:latin typeface="Martel Sans Light"/>
                <a:ea typeface="Martel Sans Light"/>
                <a:cs typeface="Martel Sans Light"/>
                <a:sym typeface="Martel Sans Light"/>
              </a:rPr>
              <a:t>Needing IT tools onsite (keyboard/monitor)</a:t>
            </a:r>
            <a:endParaRPr b="0" i="0" sz="1400" u="none" cap="none" strike="noStrike">
              <a:solidFill>
                <a:srgbClr val="000000"/>
              </a:solidFill>
              <a:latin typeface="Arial"/>
              <a:ea typeface="Arial"/>
              <a:cs typeface="Arial"/>
              <a:sym typeface="Arial"/>
            </a:endParaRPr>
          </a:p>
          <a:p>
            <a:pPr indent="-196850" lvl="0" marL="285750" marR="0" rtl="0" algn="l">
              <a:lnSpc>
                <a:spcPct val="100000"/>
              </a:lnSpc>
              <a:spcBef>
                <a:spcPts val="600"/>
              </a:spcBef>
              <a:spcAft>
                <a:spcPts val="0"/>
              </a:spcAft>
              <a:buClr>
                <a:schemeClr val="accent1"/>
              </a:buClr>
              <a:buSzPts val="1400"/>
              <a:buFont typeface="Courier New"/>
              <a:buNone/>
            </a:pPr>
            <a:r>
              <a:t/>
            </a:r>
            <a:endParaRPr b="0" i="0" sz="1400" u="none" cap="none" strike="noStrike">
              <a:solidFill>
                <a:schemeClr val="dk2"/>
              </a:solidFill>
              <a:latin typeface="Martel Sans Light"/>
              <a:ea typeface="Martel Sans Light"/>
              <a:cs typeface="Martel Sans Light"/>
              <a:sym typeface="Martel Sans Light"/>
            </a:endParaRPr>
          </a:p>
        </p:txBody>
      </p:sp>
      <p:sp>
        <p:nvSpPr>
          <p:cNvPr id="1466" name="Google Shape;1466;p178"/>
          <p:cNvSpPr txBox="1"/>
          <p:nvPr/>
        </p:nvSpPr>
        <p:spPr>
          <a:xfrm>
            <a:off x="610418" y="4972287"/>
            <a:ext cx="984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1"/>
                </a:solidFill>
                <a:latin typeface="Martel Sans SemiBold"/>
                <a:ea typeface="Martel Sans SemiBold"/>
                <a:cs typeface="Martel Sans SemiBold"/>
                <a:sym typeface="Martel Sans SemiBold"/>
              </a:rPr>
              <a:t>Avoid:</a:t>
            </a:r>
            <a:endParaRPr b="0" i="0" sz="1400" u="none" cap="none" strike="noStrike">
              <a:solidFill>
                <a:srgbClr val="000000"/>
              </a:solidFill>
              <a:latin typeface="Arial"/>
              <a:ea typeface="Arial"/>
              <a:cs typeface="Arial"/>
              <a:sym typeface="Arial"/>
            </a:endParaRPr>
          </a:p>
        </p:txBody>
      </p:sp>
      <p:sp>
        <p:nvSpPr>
          <p:cNvPr id="1467" name="Google Shape;1467;p178"/>
          <p:cNvSpPr txBox="1"/>
          <p:nvPr/>
        </p:nvSpPr>
        <p:spPr>
          <a:xfrm>
            <a:off x="864380" y="3958676"/>
            <a:ext cx="1823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2"/>
                </a:solidFill>
                <a:latin typeface="Martel Sans SemiBold"/>
                <a:ea typeface="Martel Sans SemiBold"/>
                <a:cs typeface="Martel Sans SemiBold"/>
                <a:sym typeface="Martel Sans SemiBold"/>
              </a:rPr>
              <a:t>1</a:t>
            </a:r>
            <a:r>
              <a:rPr b="0" i="0" lang="en-US" sz="1600" u="none" cap="none" strike="noStrike">
                <a:solidFill>
                  <a:schemeClr val="dk2"/>
                </a:solidFill>
                <a:latin typeface="Martel Sans Light"/>
                <a:ea typeface="Martel Sans Light"/>
                <a:cs typeface="Martel Sans Light"/>
                <a:sym typeface="Martel Sans Light"/>
              </a:rPr>
              <a:t> Pre-configure</a:t>
            </a:r>
            <a:endParaRPr b="0" i="0" sz="1400" u="none" cap="none" strike="noStrike">
              <a:solidFill>
                <a:srgbClr val="000000"/>
              </a:solidFill>
              <a:latin typeface="Arial"/>
              <a:ea typeface="Arial"/>
              <a:cs typeface="Arial"/>
              <a:sym typeface="Arial"/>
            </a:endParaRPr>
          </a:p>
        </p:txBody>
      </p:sp>
      <p:sp>
        <p:nvSpPr>
          <p:cNvPr id="1468" name="Google Shape;1468;p178"/>
          <p:cNvSpPr txBox="1"/>
          <p:nvPr/>
        </p:nvSpPr>
        <p:spPr>
          <a:xfrm>
            <a:off x="3678776" y="3962490"/>
            <a:ext cx="1622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2"/>
                </a:solidFill>
                <a:latin typeface="Martel Sans SemiBold"/>
                <a:ea typeface="Martel Sans SemiBold"/>
                <a:cs typeface="Martel Sans SemiBold"/>
                <a:sym typeface="Martel Sans SemiBold"/>
              </a:rPr>
              <a:t>2</a:t>
            </a:r>
            <a:r>
              <a:rPr b="1" i="0" lang="en-US" sz="1600" u="none" cap="none" strike="noStrike">
                <a:solidFill>
                  <a:schemeClr val="dk2"/>
                </a:solidFill>
                <a:latin typeface="Martel Sans SemiBold"/>
                <a:ea typeface="Martel Sans SemiBold"/>
                <a:cs typeface="Martel Sans SemiBold"/>
                <a:sym typeface="Martel Sans SemiBold"/>
              </a:rPr>
              <a:t> </a:t>
            </a:r>
            <a:r>
              <a:rPr b="0" i="0" lang="en-US" sz="1600" u="none" cap="none" strike="noStrike">
                <a:solidFill>
                  <a:schemeClr val="dk2"/>
                </a:solidFill>
                <a:latin typeface="Martel Sans Light"/>
                <a:ea typeface="Martel Sans Light"/>
                <a:cs typeface="Martel Sans Light"/>
                <a:sym typeface="Martel Sans Light"/>
              </a:rPr>
              <a:t>Connect</a:t>
            </a:r>
            <a:endParaRPr b="0" i="0" sz="1400" u="none" cap="none" strike="noStrike">
              <a:solidFill>
                <a:srgbClr val="000000"/>
              </a:solidFill>
              <a:latin typeface="Arial"/>
              <a:ea typeface="Arial"/>
              <a:cs typeface="Arial"/>
              <a:sym typeface="Arial"/>
            </a:endParaRPr>
          </a:p>
        </p:txBody>
      </p:sp>
      <p:sp>
        <p:nvSpPr>
          <p:cNvPr id="1469" name="Google Shape;1469;p178"/>
          <p:cNvSpPr txBox="1"/>
          <p:nvPr/>
        </p:nvSpPr>
        <p:spPr>
          <a:xfrm>
            <a:off x="6390078" y="3976137"/>
            <a:ext cx="1622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Light"/>
                <a:ea typeface="Martel Sans Light"/>
                <a:cs typeface="Martel Sans Light"/>
                <a:sym typeface="Martel Sans Light"/>
              </a:rPr>
              <a:t>3</a:t>
            </a:r>
            <a:r>
              <a:rPr b="0" i="0" lang="en-US" sz="1600" u="none" cap="none" strike="noStrike">
                <a:solidFill>
                  <a:schemeClr val="dk2"/>
                </a:solidFill>
                <a:latin typeface="Martel Sans Light"/>
                <a:ea typeface="Martel Sans Light"/>
                <a:cs typeface="Martel Sans Light"/>
                <a:sym typeface="Martel Sans Light"/>
              </a:rPr>
              <a:t> Provision</a:t>
            </a:r>
            <a:endParaRPr b="0" i="0" sz="1400" u="none" cap="none" strike="noStrike">
              <a:solidFill>
                <a:srgbClr val="000000"/>
              </a:solidFill>
              <a:latin typeface="Arial"/>
              <a:ea typeface="Arial"/>
              <a:cs typeface="Arial"/>
              <a:sym typeface="Arial"/>
            </a:endParaRPr>
          </a:p>
        </p:txBody>
      </p:sp>
      <p:sp>
        <p:nvSpPr>
          <p:cNvPr id="1470" name="Google Shape;1470;p178"/>
          <p:cNvSpPr txBox="1"/>
          <p:nvPr/>
        </p:nvSpPr>
        <p:spPr>
          <a:xfrm>
            <a:off x="9096458" y="3979951"/>
            <a:ext cx="1622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Light"/>
                <a:ea typeface="Martel Sans Light"/>
                <a:cs typeface="Martel Sans Light"/>
                <a:sym typeface="Martel Sans Light"/>
              </a:rPr>
              <a:t>4</a:t>
            </a:r>
            <a:r>
              <a:rPr b="0" i="0" lang="en-US" sz="1600" u="none" cap="none" strike="noStrike">
                <a:solidFill>
                  <a:schemeClr val="dk2"/>
                </a:solidFill>
                <a:latin typeface="Martel Sans Light"/>
                <a:ea typeface="Martel Sans Light"/>
                <a:cs typeface="Martel Sans Light"/>
                <a:sym typeface="Martel Sans Light"/>
              </a:rPr>
              <a:t> Go!</a:t>
            </a:r>
            <a:endParaRPr b="0" i="0" sz="1400" u="none" cap="none" strike="noStrike">
              <a:solidFill>
                <a:srgbClr val="000000"/>
              </a:solidFill>
              <a:latin typeface="Arial"/>
              <a:ea typeface="Arial"/>
              <a:cs typeface="Arial"/>
              <a:sym typeface="Arial"/>
            </a:endParaRPr>
          </a:p>
        </p:txBody>
      </p:sp>
      <p:grpSp>
        <p:nvGrpSpPr>
          <p:cNvPr id="1471" name="Google Shape;1471;p178"/>
          <p:cNvGrpSpPr/>
          <p:nvPr/>
        </p:nvGrpSpPr>
        <p:grpSpPr>
          <a:xfrm>
            <a:off x="1212315" y="2783400"/>
            <a:ext cx="1169216" cy="1075383"/>
            <a:chOff x="6360783" y="1711792"/>
            <a:chExt cx="476492" cy="438252"/>
          </a:xfrm>
        </p:grpSpPr>
        <p:sp>
          <p:nvSpPr>
            <p:cNvPr id="1472" name="Google Shape;1472;p178"/>
            <p:cNvSpPr/>
            <p:nvPr/>
          </p:nvSpPr>
          <p:spPr>
            <a:xfrm>
              <a:off x="6360792" y="1711792"/>
              <a:ext cx="476483" cy="279314"/>
            </a:xfrm>
            <a:custGeom>
              <a:rect b="b" l="l" r="r" t="t"/>
              <a:pathLst>
                <a:path extrusionOk="0" h="279314" w="476483">
                  <a:moveTo>
                    <a:pt x="0" y="162541"/>
                  </a:moveTo>
                  <a:lnTo>
                    <a:pt x="0" y="16969"/>
                  </a:lnTo>
                  <a:cubicBezTo>
                    <a:pt x="0" y="7600"/>
                    <a:pt x="7594" y="0"/>
                    <a:pt x="16956" y="0"/>
                  </a:cubicBezTo>
                  <a:lnTo>
                    <a:pt x="459527" y="0"/>
                  </a:lnTo>
                  <a:cubicBezTo>
                    <a:pt x="468890" y="0"/>
                    <a:pt x="476484" y="7600"/>
                    <a:pt x="476484" y="16969"/>
                  </a:cubicBezTo>
                  <a:lnTo>
                    <a:pt x="476484" y="279315"/>
                  </a:lnTo>
                  <a:lnTo>
                    <a:pt x="0" y="279315"/>
                  </a:lnTo>
                  <a:lnTo>
                    <a:pt x="0" y="162541"/>
                  </a:lnTo>
                  <a:lnTo>
                    <a:pt x="0" y="162541"/>
                  </a:ln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1473" name="Google Shape;1473;p178"/>
            <p:cNvSpPr/>
            <p:nvPr/>
          </p:nvSpPr>
          <p:spPr>
            <a:xfrm>
              <a:off x="6360783" y="1991106"/>
              <a:ext cx="476492" cy="60000"/>
            </a:xfrm>
            <a:custGeom>
              <a:rect b="b" l="l" r="r" t="t"/>
              <a:pathLst>
                <a:path extrusionOk="0" h="60000" w="476492">
                  <a:moveTo>
                    <a:pt x="9" y="0"/>
                  </a:moveTo>
                  <a:lnTo>
                    <a:pt x="476493" y="0"/>
                  </a:lnTo>
                  <a:lnTo>
                    <a:pt x="476493" y="46241"/>
                  </a:lnTo>
                  <a:cubicBezTo>
                    <a:pt x="476493" y="53832"/>
                    <a:pt x="470328" y="60001"/>
                    <a:pt x="462744" y="60001"/>
                  </a:cubicBezTo>
                  <a:lnTo>
                    <a:pt x="13749" y="60001"/>
                  </a:lnTo>
                  <a:cubicBezTo>
                    <a:pt x="6164" y="60001"/>
                    <a:pt x="0" y="53840"/>
                    <a:pt x="0" y="46241"/>
                  </a:cubicBezTo>
                  <a:lnTo>
                    <a:pt x="0" y="0"/>
                  </a:lnTo>
                  <a:lnTo>
                    <a:pt x="9" y="0"/>
                  </a:ln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1474" name="Google Shape;1474;p178"/>
            <p:cNvSpPr/>
            <p:nvPr/>
          </p:nvSpPr>
          <p:spPr>
            <a:xfrm>
              <a:off x="6516677" y="2051107"/>
              <a:ext cx="141118" cy="89996"/>
            </a:xfrm>
            <a:custGeom>
              <a:rect b="b" l="l" r="r" t="t"/>
              <a:pathLst>
                <a:path extrusionOk="0" h="89996" w="141118">
                  <a:moveTo>
                    <a:pt x="113629" y="0"/>
                  </a:moveTo>
                  <a:lnTo>
                    <a:pt x="141118" y="89996"/>
                  </a:lnTo>
                  <a:lnTo>
                    <a:pt x="0" y="89996"/>
                  </a:lnTo>
                  <a:lnTo>
                    <a:pt x="27498" y="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1475" name="Google Shape;1475;p178"/>
            <p:cNvSpPr/>
            <p:nvPr/>
          </p:nvSpPr>
          <p:spPr>
            <a:xfrm>
              <a:off x="6464629" y="2141104"/>
              <a:ext cx="245214" cy="8940"/>
            </a:xfrm>
            <a:custGeom>
              <a:rect b="b" l="l" r="r" t="t"/>
              <a:pathLst>
                <a:path extrusionOk="0" h="8940" w="245214">
                  <a:moveTo>
                    <a:pt x="0" y="0"/>
                  </a:moveTo>
                  <a:lnTo>
                    <a:pt x="245215" y="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grpSp>
          <p:nvGrpSpPr>
            <p:cNvPr id="1476" name="Google Shape;1476;p178"/>
            <p:cNvGrpSpPr/>
            <p:nvPr/>
          </p:nvGrpSpPr>
          <p:grpSpPr>
            <a:xfrm>
              <a:off x="6405300" y="1755333"/>
              <a:ext cx="73167" cy="74475"/>
              <a:chOff x="6405300" y="1755333"/>
              <a:chExt cx="73167" cy="74475"/>
            </a:xfrm>
          </p:grpSpPr>
          <p:sp>
            <p:nvSpPr>
              <p:cNvPr id="1477" name="Google Shape;1477;p178"/>
              <p:cNvSpPr/>
              <p:nvPr/>
            </p:nvSpPr>
            <p:spPr>
              <a:xfrm>
                <a:off x="6405300" y="1755333"/>
                <a:ext cx="38049" cy="38078"/>
              </a:xfrm>
              <a:custGeom>
                <a:rect b="b" l="l" r="r" t="t"/>
                <a:pathLst>
                  <a:path extrusionOk="0" h="38078" w="38049">
                    <a:moveTo>
                      <a:pt x="38049" y="0"/>
                    </a:moveTo>
                    <a:lnTo>
                      <a:pt x="0" y="38078"/>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1478" name="Google Shape;1478;p178"/>
              <p:cNvSpPr/>
              <p:nvPr/>
            </p:nvSpPr>
            <p:spPr>
              <a:xfrm>
                <a:off x="6408230" y="1821252"/>
                <a:ext cx="8549" cy="8556"/>
              </a:xfrm>
              <a:custGeom>
                <a:rect b="b" l="l" r="r" t="t"/>
                <a:pathLst>
                  <a:path extrusionOk="0" h="8556" w="8549">
                    <a:moveTo>
                      <a:pt x="8550" y="0"/>
                    </a:moveTo>
                    <a:lnTo>
                      <a:pt x="0" y="8556"/>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1479" name="Google Shape;1479;p178"/>
              <p:cNvSpPr/>
              <p:nvPr/>
            </p:nvSpPr>
            <p:spPr>
              <a:xfrm>
                <a:off x="6425383" y="1759517"/>
                <a:ext cx="53084" cy="53125"/>
              </a:xfrm>
              <a:custGeom>
                <a:rect b="b" l="l" r="r" t="t"/>
                <a:pathLst>
                  <a:path extrusionOk="0" h="53125" w="53084">
                    <a:moveTo>
                      <a:pt x="53085" y="0"/>
                    </a:moveTo>
                    <a:lnTo>
                      <a:pt x="0" y="53125"/>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grpSp>
      </p:grpSp>
      <p:grpSp>
        <p:nvGrpSpPr>
          <p:cNvPr id="1480" name="Google Shape;1480;p178"/>
          <p:cNvGrpSpPr/>
          <p:nvPr/>
        </p:nvGrpSpPr>
        <p:grpSpPr>
          <a:xfrm>
            <a:off x="9408092" y="2715201"/>
            <a:ext cx="1019484" cy="1063516"/>
            <a:chOff x="4511546" y="5310974"/>
            <a:chExt cx="458298" cy="478092"/>
          </a:xfrm>
        </p:grpSpPr>
        <p:sp>
          <p:nvSpPr>
            <p:cNvPr id="1481" name="Google Shape;1481;p178"/>
            <p:cNvSpPr/>
            <p:nvPr/>
          </p:nvSpPr>
          <p:spPr>
            <a:xfrm>
              <a:off x="4891563" y="5554741"/>
              <a:ext cx="78239" cy="58569"/>
            </a:xfrm>
            <a:custGeom>
              <a:rect b="b" l="l" r="r" t="t"/>
              <a:pathLst>
                <a:path extrusionOk="0" h="58569" w="78239">
                  <a:moveTo>
                    <a:pt x="0" y="0"/>
                  </a:moveTo>
                  <a:lnTo>
                    <a:pt x="47314" y="0"/>
                  </a:lnTo>
                  <a:cubicBezTo>
                    <a:pt x="63162" y="0"/>
                    <a:pt x="77367" y="11864"/>
                    <a:pt x="78198" y="27698"/>
                  </a:cubicBezTo>
                  <a:cubicBezTo>
                    <a:pt x="79091" y="44587"/>
                    <a:pt x="65672" y="58561"/>
                    <a:pt x="48984" y="58570"/>
                  </a:cubicBezTo>
                  <a:lnTo>
                    <a:pt x="44580" y="58570"/>
                  </a:lnTo>
                </a:path>
              </a:pathLst>
            </a:cu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2" name="Google Shape;1482;p178"/>
            <p:cNvSpPr/>
            <p:nvPr/>
          </p:nvSpPr>
          <p:spPr>
            <a:xfrm>
              <a:off x="4921848" y="5613310"/>
              <a:ext cx="47996" cy="58588"/>
            </a:xfrm>
            <a:custGeom>
              <a:rect b="b" l="l" r="r" t="t"/>
              <a:pathLst>
                <a:path extrusionOk="0" h="58588" w="47996">
                  <a:moveTo>
                    <a:pt x="0" y="58588"/>
                  </a:moveTo>
                  <a:lnTo>
                    <a:pt x="17081" y="58588"/>
                  </a:lnTo>
                  <a:cubicBezTo>
                    <a:pt x="32930" y="58579"/>
                    <a:pt x="47135" y="46697"/>
                    <a:pt x="47956" y="30855"/>
                  </a:cubicBezTo>
                  <a:cubicBezTo>
                    <a:pt x="48832" y="13965"/>
                    <a:pt x="35404" y="-9"/>
                    <a:pt x="18716" y="0"/>
                  </a:cubicBezTo>
                  <a:lnTo>
                    <a:pt x="14294" y="0"/>
                  </a:lnTo>
                </a:path>
              </a:pathLst>
            </a:cu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3" name="Google Shape;1483;p178"/>
            <p:cNvSpPr/>
            <p:nvPr/>
          </p:nvSpPr>
          <p:spPr>
            <a:xfrm>
              <a:off x="4915130" y="5671899"/>
              <a:ext cx="42011" cy="58587"/>
            </a:xfrm>
            <a:custGeom>
              <a:rect b="b" l="l" r="r" t="t"/>
              <a:pathLst>
                <a:path extrusionOk="0" h="58587" w="42011">
                  <a:moveTo>
                    <a:pt x="0" y="58588"/>
                  </a:moveTo>
                  <a:lnTo>
                    <a:pt x="11096" y="58588"/>
                  </a:lnTo>
                  <a:cubicBezTo>
                    <a:pt x="26944" y="58579"/>
                    <a:pt x="41149" y="46697"/>
                    <a:pt x="41971" y="30854"/>
                  </a:cubicBezTo>
                  <a:cubicBezTo>
                    <a:pt x="42847" y="13965"/>
                    <a:pt x="29419" y="-9"/>
                    <a:pt x="12731" y="0"/>
                  </a:cubicBezTo>
                  <a:lnTo>
                    <a:pt x="6700" y="0"/>
                  </a:lnTo>
                </a:path>
              </a:pathLst>
            </a:cu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4" name="Google Shape;1484;p178"/>
            <p:cNvSpPr/>
            <p:nvPr/>
          </p:nvSpPr>
          <p:spPr>
            <a:xfrm>
              <a:off x="4874892" y="5730487"/>
              <a:ext cx="69518" cy="58579"/>
            </a:xfrm>
            <a:custGeom>
              <a:rect b="b" l="l" r="r" t="t"/>
              <a:pathLst>
                <a:path extrusionOk="0" h="58579" w="69518">
                  <a:moveTo>
                    <a:pt x="40238" y="0"/>
                  </a:moveTo>
                  <a:cubicBezTo>
                    <a:pt x="56926" y="0"/>
                    <a:pt x="70354" y="13965"/>
                    <a:pt x="69478" y="30854"/>
                  </a:cubicBezTo>
                  <a:cubicBezTo>
                    <a:pt x="68656" y="46697"/>
                    <a:pt x="54451" y="58570"/>
                    <a:pt x="38603" y="58579"/>
                  </a:cubicBezTo>
                  <a:lnTo>
                    <a:pt x="0" y="58579"/>
                  </a:lnTo>
                </a:path>
              </a:pathLst>
            </a:cu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5" name="Google Shape;1485;p178"/>
            <p:cNvSpPr/>
            <p:nvPr/>
          </p:nvSpPr>
          <p:spPr>
            <a:xfrm>
              <a:off x="4573805" y="5548652"/>
              <a:ext cx="122946" cy="235755"/>
            </a:xfrm>
            <a:custGeom>
              <a:rect b="b" l="l" r="r" t="t"/>
              <a:pathLst>
                <a:path extrusionOk="0" h="235755" w="122946">
                  <a:moveTo>
                    <a:pt x="122438" y="0"/>
                  </a:moveTo>
                  <a:lnTo>
                    <a:pt x="122947" y="235568"/>
                  </a:lnTo>
                  <a:lnTo>
                    <a:pt x="0" y="235756"/>
                  </a:lnTo>
                </a:path>
              </a:pathLst>
            </a:cu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6" name="Google Shape;1486;p178"/>
            <p:cNvSpPr/>
            <p:nvPr/>
          </p:nvSpPr>
          <p:spPr>
            <a:xfrm>
              <a:off x="4696583" y="5771381"/>
              <a:ext cx="221138" cy="17666"/>
            </a:xfrm>
            <a:custGeom>
              <a:rect b="b" l="l" r="r" t="t"/>
              <a:pathLst>
                <a:path extrusionOk="0" h="17666" w="221138">
                  <a:moveTo>
                    <a:pt x="0" y="0"/>
                  </a:moveTo>
                  <a:lnTo>
                    <a:pt x="42230" y="0"/>
                  </a:lnTo>
                  <a:cubicBezTo>
                    <a:pt x="53245" y="0"/>
                    <a:pt x="64046" y="3058"/>
                    <a:pt x="73427" y="8834"/>
                  </a:cubicBezTo>
                  <a:lnTo>
                    <a:pt x="73427" y="8834"/>
                  </a:lnTo>
                  <a:cubicBezTo>
                    <a:pt x="82807" y="14609"/>
                    <a:pt x="93608" y="17667"/>
                    <a:pt x="104624" y="17667"/>
                  </a:cubicBezTo>
                  <a:lnTo>
                    <a:pt x="221138" y="17667"/>
                  </a:lnTo>
                </a:path>
              </a:pathLst>
            </a:cu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7" name="Google Shape;1487;p178"/>
            <p:cNvSpPr/>
            <p:nvPr/>
          </p:nvSpPr>
          <p:spPr>
            <a:xfrm>
              <a:off x="4696752" y="5427434"/>
              <a:ext cx="158548" cy="156596"/>
            </a:xfrm>
            <a:custGeom>
              <a:rect b="b" l="l" r="r" t="t"/>
              <a:pathLst>
                <a:path extrusionOk="0" h="156596" w="158548">
                  <a:moveTo>
                    <a:pt x="0" y="140306"/>
                  </a:moveTo>
                  <a:lnTo>
                    <a:pt x="0" y="140306"/>
                  </a:lnTo>
                  <a:cubicBezTo>
                    <a:pt x="29008" y="140306"/>
                    <a:pt x="56765" y="126877"/>
                    <a:pt x="73507" y="103176"/>
                  </a:cubicBezTo>
                  <a:cubicBezTo>
                    <a:pt x="79770" y="94316"/>
                    <a:pt x="85711" y="83775"/>
                    <a:pt x="90366" y="71472"/>
                  </a:cubicBezTo>
                  <a:cubicBezTo>
                    <a:pt x="98030" y="51204"/>
                    <a:pt x="97450" y="23256"/>
                    <a:pt x="97209" y="10533"/>
                  </a:cubicBezTo>
                  <a:cubicBezTo>
                    <a:pt x="97119" y="5911"/>
                    <a:pt x="100273" y="2040"/>
                    <a:pt x="104776" y="1029"/>
                  </a:cubicBezTo>
                  <a:cubicBezTo>
                    <a:pt x="119659" y="-2315"/>
                    <a:pt x="157637" y="-1296"/>
                    <a:pt x="158548" y="64865"/>
                  </a:cubicBezTo>
                  <a:lnTo>
                    <a:pt x="158548" y="64865"/>
                  </a:lnTo>
                  <a:cubicBezTo>
                    <a:pt x="156842" y="101915"/>
                    <a:pt x="152786" y="132510"/>
                    <a:pt x="146228" y="156596"/>
                  </a:cubicBezTo>
                </a:path>
              </a:pathLst>
            </a:cu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8" name="Google Shape;1488;p178"/>
            <p:cNvSpPr/>
            <p:nvPr/>
          </p:nvSpPr>
          <p:spPr>
            <a:xfrm>
              <a:off x="4844696" y="5554740"/>
              <a:ext cx="71836" cy="8940"/>
            </a:xfrm>
            <a:custGeom>
              <a:rect b="b" l="l" r="r" t="t"/>
              <a:pathLst>
                <a:path extrusionOk="0" h="8940" w="71836">
                  <a:moveTo>
                    <a:pt x="71837" y="0"/>
                  </a:moveTo>
                  <a:lnTo>
                    <a:pt x="0" y="0"/>
                  </a:lnTo>
                </a:path>
              </a:pathLst>
            </a:cu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89" name="Google Shape;1489;p178"/>
            <p:cNvGrpSpPr/>
            <p:nvPr/>
          </p:nvGrpSpPr>
          <p:grpSpPr>
            <a:xfrm>
              <a:off x="4511546" y="5310974"/>
              <a:ext cx="252004" cy="252197"/>
              <a:chOff x="4511546" y="5310974"/>
              <a:chExt cx="252004" cy="252197"/>
            </a:xfrm>
          </p:grpSpPr>
          <p:sp>
            <p:nvSpPr>
              <p:cNvPr id="1490" name="Google Shape;1490;p178"/>
              <p:cNvSpPr/>
              <p:nvPr/>
            </p:nvSpPr>
            <p:spPr>
              <a:xfrm>
                <a:off x="4511546" y="5310974"/>
                <a:ext cx="252004" cy="252197"/>
              </a:xfrm>
              <a:prstGeom prst="ellipse">
                <a:avLst/>
              </a:pr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1" name="Google Shape;1491;p178"/>
              <p:cNvSpPr/>
              <p:nvPr/>
            </p:nvSpPr>
            <p:spPr>
              <a:xfrm>
                <a:off x="4573805" y="5385020"/>
                <a:ext cx="127494" cy="104105"/>
              </a:xfrm>
              <a:custGeom>
                <a:rect b="b" l="l" r="r" t="t"/>
                <a:pathLst>
                  <a:path extrusionOk="0" h="104105" w="127494">
                    <a:moveTo>
                      <a:pt x="127494" y="22441"/>
                    </a:moveTo>
                    <a:lnTo>
                      <a:pt x="45893" y="104105"/>
                    </a:lnTo>
                    <a:lnTo>
                      <a:pt x="0" y="58168"/>
                    </a:lnTo>
                    <a:lnTo>
                      <a:pt x="22442" y="35718"/>
                    </a:lnTo>
                    <a:lnTo>
                      <a:pt x="45911" y="59205"/>
                    </a:lnTo>
                    <a:lnTo>
                      <a:pt x="105070" y="0"/>
                    </a:lnTo>
                    <a:lnTo>
                      <a:pt x="127494" y="22441"/>
                    </a:lnTo>
                    <a:close/>
                  </a:path>
                </a:pathLst>
              </a:custGeom>
              <a:noFill/>
              <a:ln cap="flat" cmpd="sng" w="19050">
                <a:solidFill>
                  <a:schemeClr val="l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1492" name="Google Shape;1492;p178"/>
          <p:cNvGrpSpPr/>
          <p:nvPr/>
        </p:nvGrpSpPr>
        <p:grpSpPr>
          <a:xfrm>
            <a:off x="3887221" y="2735310"/>
            <a:ext cx="1205344" cy="1102399"/>
            <a:chOff x="8257222" y="4963477"/>
            <a:chExt cx="535304" cy="489585"/>
          </a:xfrm>
        </p:grpSpPr>
        <p:sp>
          <p:nvSpPr>
            <p:cNvPr id="1493" name="Google Shape;1493;p178"/>
            <p:cNvSpPr/>
            <p:nvPr/>
          </p:nvSpPr>
          <p:spPr>
            <a:xfrm>
              <a:off x="8257222" y="4963477"/>
              <a:ext cx="535304" cy="322897"/>
            </a:xfrm>
            <a:custGeom>
              <a:rect b="b" l="l" r="r" t="t"/>
              <a:pathLst>
                <a:path extrusionOk="0" h="322897" w="535304">
                  <a:moveTo>
                    <a:pt x="386715" y="322897"/>
                  </a:moveTo>
                  <a:lnTo>
                    <a:pt x="419100" y="322897"/>
                  </a:lnTo>
                  <a:cubicBezTo>
                    <a:pt x="483870" y="322897"/>
                    <a:pt x="535305" y="270510"/>
                    <a:pt x="535305" y="206692"/>
                  </a:cubicBezTo>
                  <a:cubicBezTo>
                    <a:pt x="535305" y="142875"/>
                    <a:pt x="482917" y="90487"/>
                    <a:pt x="419100" y="90487"/>
                  </a:cubicBezTo>
                  <a:cubicBezTo>
                    <a:pt x="355282" y="90487"/>
                    <a:pt x="403860" y="90487"/>
                    <a:pt x="397192" y="92392"/>
                  </a:cubicBezTo>
                  <a:cubicBezTo>
                    <a:pt x="377190" y="39053"/>
                    <a:pt x="325755" y="0"/>
                    <a:pt x="265747" y="0"/>
                  </a:cubicBezTo>
                  <a:cubicBezTo>
                    <a:pt x="205740" y="0"/>
                    <a:pt x="137160" y="51435"/>
                    <a:pt x="126682" y="119062"/>
                  </a:cubicBezTo>
                  <a:cubicBezTo>
                    <a:pt x="119063" y="117158"/>
                    <a:pt x="111442" y="116205"/>
                    <a:pt x="102870" y="116205"/>
                  </a:cubicBezTo>
                  <a:cubicBezTo>
                    <a:pt x="45720" y="116205"/>
                    <a:pt x="0" y="161925"/>
                    <a:pt x="0" y="219075"/>
                  </a:cubicBezTo>
                  <a:cubicBezTo>
                    <a:pt x="0" y="276225"/>
                    <a:pt x="45720" y="321945"/>
                    <a:pt x="102870" y="321945"/>
                  </a:cubicBezTo>
                  <a:lnTo>
                    <a:pt x="149542" y="321945"/>
                  </a:lnTo>
                </a:path>
              </a:pathLst>
            </a:custGeom>
            <a:noFill/>
            <a:ln cap="sq"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4" name="Google Shape;1494;p178"/>
            <p:cNvSpPr/>
            <p:nvPr/>
          </p:nvSpPr>
          <p:spPr>
            <a:xfrm>
              <a:off x="8420100" y="5243512"/>
              <a:ext cx="209550" cy="209550"/>
            </a:xfrm>
            <a:prstGeom prst="ellipse">
              <a:avLst/>
            </a:pr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5" name="Google Shape;1495;p178"/>
            <p:cNvSpPr/>
            <p:nvPr/>
          </p:nvSpPr>
          <p:spPr>
            <a:xfrm>
              <a:off x="8476297" y="5316855"/>
              <a:ext cx="97154" cy="62864"/>
            </a:xfrm>
            <a:custGeom>
              <a:rect b="b" l="l" r="r" t="t"/>
              <a:pathLst>
                <a:path extrusionOk="0" h="62864" w="97154">
                  <a:moveTo>
                    <a:pt x="0" y="27622"/>
                  </a:moveTo>
                  <a:lnTo>
                    <a:pt x="34290" y="62865"/>
                  </a:lnTo>
                  <a:lnTo>
                    <a:pt x="97155" y="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96" name="Google Shape;1496;p178"/>
          <p:cNvSpPr/>
          <p:nvPr/>
        </p:nvSpPr>
        <p:spPr>
          <a:xfrm rot="5400000">
            <a:off x="8251277" y="3262589"/>
            <a:ext cx="592800" cy="510900"/>
          </a:xfrm>
          <a:prstGeom prst="triangle">
            <a:avLst>
              <a:gd fmla="val 52103" name="adj"/>
            </a:avLst>
          </a:prstGeom>
          <a:solidFill>
            <a:srgbClr val="52C9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497" name="Google Shape;1497;p178"/>
          <p:cNvSpPr/>
          <p:nvPr/>
        </p:nvSpPr>
        <p:spPr>
          <a:xfrm rot="5400000">
            <a:off x="5541944" y="3262589"/>
            <a:ext cx="592800" cy="510900"/>
          </a:xfrm>
          <a:prstGeom prst="triangle">
            <a:avLst>
              <a:gd fmla="val 52103" name="adj"/>
            </a:avLst>
          </a:prstGeom>
          <a:solidFill>
            <a:srgbClr val="8BDB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498" name="Google Shape;1498;p178"/>
          <p:cNvSpPr/>
          <p:nvPr/>
        </p:nvSpPr>
        <p:spPr>
          <a:xfrm rot="5400000">
            <a:off x="2849544" y="3262589"/>
            <a:ext cx="592800" cy="510900"/>
          </a:xfrm>
          <a:prstGeom prst="triangle">
            <a:avLst>
              <a:gd fmla="val 52103" name="adj"/>
            </a:avLst>
          </a:prstGeom>
          <a:solidFill>
            <a:srgbClr val="C5E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499" name="Google Shape;1499;p178"/>
          <p:cNvGrpSpPr/>
          <p:nvPr/>
        </p:nvGrpSpPr>
        <p:grpSpPr>
          <a:xfrm>
            <a:off x="6586854" y="2722873"/>
            <a:ext cx="1212999" cy="1195734"/>
            <a:chOff x="3894488" y="3114143"/>
            <a:chExt cx="535304" cy="527685"/>
          </a:xfrm>
        </p:grpSpPr>
        <p:sp>
          <p:nvSpPr>
            <p:cNvPr id="1500" name="Google Shape;1500;p178"/>
            <p:cNvSpPr/>
            <p:nvPr/>
          </p:nvSpPr>
          <p:spPr>
            <a:xfrm>
              <a:off x="3894488" y="3114143"/>
              <a:ext cx="535304" cy="322897"/>
            </a:xfrm>
            <a:custGeom>
              <a:rect b="b" l="l" r="r" t="t"/>
              <a:pathLst>
                <a:path extrusionOk="0" h="322897" w="535304">
                  <a:moveTo>
                    <a:pt x="386715" y="322897"/>
                  </a:moveTo>
                  <a:lnTo>
                    <a:pt x="419100" y="322897"/>
                  </a:lnTo>
                  <a:cubicBezTo>
                    <a:pt x="483870" y="322897"/>
                    <a:pt x="535305" y="270510"/>
                    <a:pt x="535305" y="206692"/>
                  </a:cubicBezTo>
                  <a:cubicBezTo>
                    <a:pt x="535305" y="142875"/>
                    <a:pt x="482917" y="90488"/>
                    <a:pt x="419100" y="90488"/>
                  </a:cubicBezTo>
                  <a:cubicBezTo>
                    <a:pt x="355282" y="90488"/>
                    <a:pt x="403860" y="90488"/>
                    <a:pt x="397192" y="92392"/>
                  </a:cubicBezTo>
                  <a:cubicBezTo>
                    <a:pt x="377190" y="39053"/>
                    <a:pt x="325755" y="0"/>
                    <a:pt x="265748" y="0"/>
                  </a:cubicBezTo>
                  <a:cubicBezTo>
                    <a:pt x="205740" y="0"/>
                    <a:pt x="137160" y="51435"/>
                    <a:pt x="126682" y="119063"/>
                  </a:cubicBezTo>
                  <a:cubicBezTo>
                    <a:pt x="119063" y="117157"/>
                    <a:pt x="111442" y="116205"/>
                    <a:pt x="102870" y="116205"/>
                  </a:cubicBezTo>
                  <a:cubicBezTo>
                    <a:pt x="45720" y="116205"/>
                    <a:pt x="0" y="161925"/>
                    <a:pt x="0" y="219075"/>
                  </a:cubicBezTo>
                  <a:cubicBezTo>
                    <a:pt x="0" y="276225"/>
                    <a:pt x="45720" y="321945"/>
                    <a:pt x="102870" y="321945"/>
                  </a:cubicBezTo>
                  <a:lnTo>
                    <a:pt x="149542" y="321945"/>
                  </a:lnTo>
                </a:path>
              </a:pathLst>
            </a:custGeom>
            <a:noFill/>
            <a:ln cap="sq"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01" name="Google Shape;1501;p178"/>
            <p:cNvGrpSpPr/>
            <p:nvPr/>
          </p:nvGrpSpPr>
          <p:grpSpPr>
            <a:xfrm>
              <a:off x="4074511" y="3313216"/>
              <a:ext cx="175259" cy="328612"/>
              <a:chOff x="2769870" y="4314825"/>
              <a:chExt cx="175259" cy="328612"/>
            </a:xfrm>
          </p:grpSpPr>
          <p:sp>
            <p:nvSpPr>
              <p:cNvPr id="1502" name="Google Shape;1502;p178"/>
              <p:cNvSpPr/>
              <p:nvPr/>
            </p:nvSpPr>
            <p:spPr>
              <a:xfrm>
                <a:off x="2769870" y="4314825"/>
                <a:ext cx="175259" cy="328612"/>
              </a:xfrm>
              <a:custGeom>
                <a:rect b="b" l="l" r="r" t="t"/>
                <a:pathLst>
                  <a:path extrusionOk="0" h="328612" w="175259">
                    <a:moveTo>
                      <a:pt x="50482" y="205740"/>
                    </a:moveTo>
                    <a:lnTo>
                      <a:pt x="0" y="205740"/>
                    </a:lnTo>
                    <a:lnTo>
                      <a:pt x="87630" y="328613"/>
                    </a:lnTo>
                    <a:lnTo>
                      <a:pt x="175260" y="205740"/>
                    </a:lnTo>
                    <a:lnTo>
                      <a:pt x="126682" y="205740"/>
                    </a:lnTo>
                    <a:lnTo>
                      <a:pt x="126682" y="0"/>
                    </a:lnTo>
                  </a:path>
                </a:pathLst>
              </a:custGeom>
              <a:noFill/>
              <a:ln cap="sq"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3" name="Google Shape;1503;p178"/>
              <p:cNvSpPr/>
              <p:nvPr/>
            </p:nvSpPr>
            <p:spPr>
              <a:xfrm>
                <a:off x="2820352" y="4424362"/>
                <a:ext cx="9525" cy="96202"/>
              </a:xfrm>
              <a:custGeom>
                <a:rect b="b" l="l" r="r" t="t"/>
                <a:pathLst>
                  <a:path extrusionOk="0" h="96202" w="9525">
                    <a:moveTo>
                      <a:pt x="0" y="0"/>
                    </a:moveTo>
                    <a:lnTo>
                      <a:pt x="0" y="96203"/>
                    </a:lnTo>
                  </a:path>
                </a:pathLst>
              </a:custGeom>
              <a:noFill/>
              <a:ln cap="sq"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04" name="Google Shape;1504;p178"/>
            <p:cNvSpPr/>
            <p:nvPr/>
          </p:nvSpPr>
          <p:spPr>
            <a:xfrm>
              <a:off x="4124993" y="3395131"/>
              <a:ext cx="9525" cy="2857"/>
            </a:xfrm>
            <a:custGeom>
              <a:rect b="b" l="l" r="r" t="t"/>
              <a:pathLst>
                <a:path extrusionOk="0" h="2857" w="9525">
                  <a:moveTo>
                    <a:pt x="0" y="2857"/>
                  </a:moveTo>
                  <a:lnTo>
                    <a:pt x="0" y="0"/>
                  </a:lnTo>
                </a:path>
              </a:pathLst>
            </a:custGeom>
            <a:noFill/>
            <a:ln cap="sq"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5" name="Google Shape;1505;p178"/>
            <p:cNvSpPr/>
            <p:nvPr/>
          </p:nvSpPr>
          <p:spPr>
            <a:xfrm>
              <a:off x="4124993" y="3369413"/>
              <a:ext cx="9525" cy="2857"/>
            </a:xfrm>
            <a:custGeom>
              <a:rect b="b" l="l" r="r" t="t"/>
              <a:pathLst>
                <a:path extrusionOk="0" h="2857" w="9525">
                  <a:moveTo>
                    <a:pt x="0" y="2858"/>
                  </a:moveTo>
                  <a:lnTo>
                    <a:pt x="0" y="0"/>
                  </a:lnTo>
                </a:path>
              </a:pathLst>
            </a:custGeom>
            <a:noFill/>
            <a:ln cap="sq"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6" name="Google Shape;1506;p178"/>
            <p:cNvSpPr/>
            <p:nvPr/>
          </p:nvSpPr>
          <p:spPr>
            <a:xfrm>
              <a:off x="4124993" y="3344648"/>
              <a:ext cx="9525" cy="2857"/>
            </a:xfrm>
            <a:custGeom>
              <a:rect b="b" l="l" r="r" t="t"/>
              <a:pathLst>
                <a:path extrusionOk="0" h="2857" w="9525">
                  <a:moveTo>
                    <a:pt x="0" y="2858"/>
                  </a:moveTo>
                  <a:lnTo>
                    <a:pt x="0" y="0"/>
                  </a:lnTo>
                </a:path>
              </a:pathLst>
            </a:custGeom>
            <a:noFill/>
            <a:ln cap="sq"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sp>
        <p:nvSpPr>
          <p:cNvPr id="1511" name="Google Shape;1511;p172"/>
          <p:cNvSpPr txBox="1"/>
          <p:nvPr/>
        </p:nvSpPr>
        <p:spPr>
          <a:xfrm>
            <a:off x="593122" y="702887"/>
            <a:ext cx="867700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rPr>
              <a:t>Thousands of Customers Worldwide</a:t>
            </a:r>
            <a:endParaRPr b="0" i="0" sz="1400" u="none" cap="none" strike="noStrike">
              <a:solidFill>
                <a:schemeClr val="dk2"/>
              </a:solidFill>
              <a:latin typeface="Arial"/>
              <a:ea typeface="Arial"/>
              <a:cs typeface="Arial"/>
              <a:sym typeface="Arial"/>
            </a:endParaRPr>
          </a:p>
        </p:txBody>
      </p:sp>
      <p:sp>
        <p:nvSpPr>
          <p:cNvPr id="1512" name="Google Shape;1512;p172"/>
          <p:cNvSpPr txBox="1"/>
          <p:nvPr/>
        </p:nvSpPr>
        <p:spPr>
          <a:xfrm>
            <a:off x="593121" y="1224178"/>
            <a:ext cx="51770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2"/>
                </a:solidFill>
                <a:latin typeface="Martel Sans ExtraLight"/>
                <a:ea typeface="Martel Sans ExtraLight"/>
                <a:cs typeface="Martel Sans ExtraLight"/>
                <a:sym typeface="Martel Sans ExtraLight"/>
              </a:rPr>
              <a:t>Small, Mid-sized, Large and Enterprise/ROBO</a:t>
            </a:r>
            <a:endParaRPr b="0" i="0" sz="1400" u="none" cap="none" strike="noStrike">
              <a:solidFill>
                <a:schemeClr val="dk2"/>
              </a:solidFill>
              <a:latin typeface="Arial"/>
              <a:ea typeface="Arial"/>
              <a:cs typeface="Arial"/>
              <a:sym typeface="Arial"/>
            </a:endParaRPr>
          </a:p>
        </p:txBody>
      </p:sp>
      <p:pic>
        <p:nvPicPr>
          <p:cNvPr id="1513" name="Google Shape;1513;p172"/>
          <p:cNvPicPr preferRelativeResize="0"/>
          <p:nvPr/>
        </p:nvPicPr>
        <p:blipFill rotWithShape="1">
          <a:blip r:embed="rId3">
            <a:alphaModFix/>
          </a:blip>
          <a:srcRect b="0" l="0" r="0" t="0"/>
          <a:stretch/>
        </p:blipFill>
        <p:spPr>
          <a:xfrm>
            <a:off x="7238678" y="2159065"/>
            <a:ext cx="1376943" cy="261583"/>
          </a:xfrm>
          <a:prstGeom prst="rect">
            <a:avLst/>
          </a:prstGeom>
          <a:noFill/>
          <a:ln>
            <a:noFill/>
          </a:ln>
        </p:spPr>
      </p:pic>
      <p:pic>
        <p:nvPicPr>
          <p:cNvPr id="1514" name="Google Shape;1514;p172"/>
          <p:cNvPicPr preferRelativeResize="0"/>
          <p:nvPr/>
        </p:nvPicPr>
        <p:blipFill rotWithShape="1">
          <a:blip r:embed="rId4">
            <a:alphaModFix/>
          </a:blip>
          <a:srcRect b="0" l="0" r="0" t="0"/>
          <a:stretch/>
        </p:blipFill>
        <p:spPr>
          <a:xfrm>
            <a:off x="747641" y="3508270"/>
            <a:ext cx="552450" cy="561414"/>
          </a:xfrm>
          <a:prstGeom prst="rect">
            <a:avLst/>
          </a:prstGeom>
          <a:noFill/>
          <a:ln>
            <a:noFill/>
          </a:ln>
        </p:spPr>
      </p:pic>
      <p:pic>
        <p:nvPicPr>
          <p:cNvPr id="1515" name="Google Shape;1515;p172"/>
          <p:cNvPicPr preferRelativeResize="0"/>
          <p:nvPr/>
        </p:nvPicPr>
        <p:blipFill rotWithShape="1">
          <a:blip r:embed="rId5">
            <a:alphaModFix/>
          </a:blip>
          <a:srcRect b="0" l="0" r="0" t="0"/>
          <a:stretch/>
        </p:blipFill>
        <p:spPr>
          <a:xfrm>
            <a:off x="8852603" y="2048043"/>
            <a:ext cx="835041" cy="483627"/>
          </a:xfrm>
          <a:prstGeom prst="rect">
            <a:avLst/>
          </a:prstGeom>
          <a:noFill/>
          <a:ln>
            <a:noFill/>
          </a:ln>
        </p:spPr>
      </p:pic>
      <p:pic>
        <p:nvPicPr>
          <p:cNvPr id="1516" name="Google Shape;1516;p172"/>
          <p:cNvPicPr preferRelativeResize="0"/>
          <p:nvPr/>
        </p:nvPicPr>
        <p:blipFill rotWithShape="1">
          <a:blip r:embed="rId6">
            <a:alphaModFix/>
          </a:blip>
          <a:srcRect b="0" l="0" r="0" t="0"/>
          <a:stretch/>
        </p:blipFill>
        <p:spPr>
          <a:xfrm>
            <a:off x="9891492" y="1995030"/>
            <a:ext cx="688580" cy="688580"/>
          </a:xfrm>
          <a:prstGeom prst="rect">
            <a:avLst/>
          </a:prstGeom>
          <a:noFill/>
          <a:ln>
            <a:noFill/>
          </a:ln>
        </p:spPr>
      </p:pic>
      <p:pic>
        <p:nvPicPr>
          <p:cNvPr id="1517" name="Google Shape;1517;p172"/>
          <p:cNvPicPr preferRelativeResize="0"/>
          <p:nvPr/>
        </p:nvPicPr>
        <p:blipFill rotWithShape="1">
          <a:blip r:embed="rId7">
            <a:alphaModFix/>
          </a:blip>
          <a:srcRect b="0" l="0" r="0" t="0"/>
          <a:stretch/>
        </p:blipFill>
        <p:spPr>
          <a:xfrm>
            <a:off x="662863" y="4289104"/>
            <a:ext cx="962560" cy="481280"/>
          </a:xfrm>
          <a:prstGeom prst="rect">
            <a:avLst/>
          </a:prstGeom>
          <a:noFill/>
          <a:ln>
            <a:noFill/>
          </a:ln>
        </p:spPr>
      </p:pic>
      <p:pic>
        <p:nvPicPr>
          <p:cNvPr id="1518" name="Google Shape;1518;p172"/>
          <p:cNvPicPr preferRelativeResize="0"/>
          <p:nvPr/>
        </p:nvPicPr>
        <p:blipFill rotWithShape="1">
          <a:blip r:embed="rId8">
            <a:alphaModFix/>
          </a:blip>
          <a:srcRect b="0" l="0" r="0" t="0"/>
          <a:stretch/>
        </p:blipFill>
        <p:spPr>
          <a:xfrm>
            <a:off x="4087067" y="2700706"/>
            <a:ext cx="1071134" cy="642681"/>
          </a:xfrm>
          <a:prstGeom prst="rect">
            <a:avLst/>
          </a:prstGeom>
          <a:noFill/>
          <a:ln>
            <a:noFill/>
          </a:ln>
        </p:spPr>
      </p:pic>
      <p:pic>
        <p:nvPicPr>
          <p:cNvPr id="1519" name="Google Shape;1519;p172"/>
          <p:cNvPicPr preferRelativeResize="0"/>
          <p:nvPr/>
        </p:nvPicPr>
        <p:blipFill rotWithShape="1">
          <a:blip r:embed="rId9">
            <a:alphaModFix/>
          </a:blip>
          <a:srcRect b="0" l="0" r="0" t="0"/>
          <a:stretch/>
        </p:blipFill>
        <p:spPr>
          <a:xfrm>
            <a:off x="6759136" y="4240249"/>
            <a:ext cx="578991" cy="578991"/>
          </a:xfrm>
          <a:prstGeom prst="rect">
            <a:avLst/>
          </a:prstGeom>
          <a:noFill/>
          <a:ln>
            <a:noFill/>
          </a:ln>
        </p:spPr>
      </p:pic>
      <p:pic>
        <p:nvPicPr>
          <p:cNvPr id="1520" name="Google Shape;1520;p172"/>
          <p:cNvPicPr preferRelativeResize="0"/>
          <p:nvPr/>
        </p:nvPicPr>
        <p:blipFill rotWithShape="1">
          <a:blip r:embed="rId10">
            <a:alphaModFix/>
          </a:blip>
          <a:srcRect b="0" l="0" r="0" t="0"/>
          <a:stretch/>
        </p:blipFill>
        <p:spPr>
          <a:xfrm>
            <a:off x="3984030" y="2203420"/>
            <a:ext cx="1325013" cy="172873"/>
          </a:xfrm>
          <a:prstGeom prst="rect">
            <a:avLst/>
          </a:prstGeom>
          <a:noFill/>
          <a:ln>
            <a:noFill/>
          </a:ln>
        </p:spPr>
      </p:pic>
      <p:pic>
        <p:nvPicPr>
          <p:cNvPr descr="A black and white logo&#10;&#10;AI-generated content may be incorrect." id="1521" name="Google Shape;1521;p172"/>
          <p:cNvPicPr preferRelativeResize="0"/>
          <p:nvPr/>
        </p:nvPicPr>
        <p:blipFill rotWithShape="1">
          <a:blip r:embed="rId11">
            <a:alphaModFix/>
          </a:blip>
          <a:srcRect b="0" l="0" r="0" t="0"/>
          <a:stretch/>
        </p:blipFill>
        <p:spPr>
          <a:xfrm>
            <a:off x="9004638" y="5847852"/>
            <a:ext cx="1839948" cy="210069"/>
          </a:xfrm>
          <a:prstGeom prst="rect">
            <a:avLst/>
          </a:prstGeom>
          <a:noFill/>
          <a:ln>
            <a:noFill/>
          </a:ln>
        </p:spPr>
      </p:pic>
      <p:pic>
        <p:nvPicPr>
          <p:cNvPr descr="A blue and green text on a black background&#10;&#10;AI-generated content may be incorrect." id="1522" name="Google Shape;1522;p172"/>
          <p:cNvPicPr preferRelativeResize="0"/>
          <p:nvPr/>
        </p:nvPicPr>
        <p:blipFill rotWithShape="1">
          <a:blip r:embed="rId12">
            <a:alphaModFix/>
          </a:blip>
          <a:srcRect b="0" l="0" r="0" t="0"/>
          <a:stretch/>
        </p:blipFill>
        <p:spPr>
          <a:xfrm>
            <a:off x="8110848" y="5048181"/>
            <a:ext cx="800802" cy="365366"/>
          </a:xfrm>
          <a:prstGeom prst="rect">
            <a:avLst/>
          </a:prstGeom>
          <a:noFill/>
          <a:ln>
            <a:noFill/>
          </a:ln>
        </p:spPr>
      </p:pic>
      <p:pic>
        <p:nvPicPr>
          <p:cNvPr descr="A blue and green text&#10;&#10;AI-generated content may be incorrect." id="1523" name="Google Shape;1523;p172"/>
          <p:cNvPicPr preferRelativeResize="0"/>
          <p:nvPr/>
        </p:nvPicPr>
        <p:blipFill rotWithShape="1">
          <a:blip r:embed="rId13">
            <a:alphaModFix/>
          </a:blip>
          <a:srcRect b="0" l="0" r="0" t="0"/>
          <a:stretch/>
        </p:blipFill>
        <p:spPr>
          <a:xfrm>
            <a:off x="3661471" y="5735644"/>
            <a:ext cx="837561" cy="434485"/>
          </a:xfrm>
          <a:prstGeom prst="rect">
            <a:avLst/>
          </a:prstGeom>
          <a:noFill/>
          <a:ln>
            <a:noFill/>
          </a:ln>
        </p:spPr>
      </p:pic>
      <p:pic>
        <p:nvPicPr>
          <p:cNvPr descr="A red oval sign with white text and a yellow circle&#10;&#10;AI-generated content may be incorrect." id="1524" name="Google Shape;1524;p172"/>
          <p:cNvPicPr preferRelativeResize="0"/>
          <p:nvPr/>
        </p:nvPicPr>
        <p:blipFill rotWithShape="1">
          <a:blip r:embed="rId14">
            <a:alphaModFix/>
          </a:blip>
          <a:srcRect b="0" l="0" r="0" t="0"/>
          <a:stretch/>
        </p:blipFill>
        <p:spPr>
          <a:xfrm>
            <a:off x="6751190" y="5713305"/>
            <a:ext cx="767798" cy="479163"/>
          </a:xfrm>
          <a:prstGeom prst="rect">
            <a:avLst/>
          </a:prstGeom>
          <a:noFill/>
          <a:ln>
            <a:noFill/>
          </a:ln>
        </p:spPr>
      </p:pic>
      <p:pic>
        <p:nvPicPr>
          <p:cNvPr descr="A blue and red logo&#10;&#10;AI-generated content may be incorrect." id="1525" name="Google Shape;1525;p172"/>
          <p:cNvPicPr preferRelativeResize="0"/>
          <p:nvPr/>
        </p:nvPicPr>
        <p:blipFill rotWithShape="1">
          <a:blip r:embed="rId15">
            <a:alphaModFix/>
          </a:blip>
          <a:srcRect b="0" l="0" r="0" t="0"/>
          <a:stretch/>
        </p:blipFill>
        <p:spPr>
          <a:xfrm>
            <a:off x="8189791" y="5662269"/>
            <a:ext cx="1002495" cy="581234"/>
          </a:xfrm>
          <a:prstGeom prst="rect">
            <a:avLst/>
          </a:prstGeom>
          <a:noFill/>
          <a:ln>
            <a:noFill/>
          </a:ln>
        </p:spPr>
      </p:pic>
      <p:pic>
        <p:nvPicPr>
          <p:cNvPr descr="A red circle with letters in it&#10;&#10;AI-generated content may be incorrect." id="1526" name="Google Shape;1526;p172"/>
          <p:cNvPicPr preferRelativeResize="0"/>
          <p:nvPr/>
        </p:nvPicPr>
        <p:blipFill rotWithShape="1">
          <a:blip r:embed="rId16">
            <a:alphaModFix/>
          </a:blip>
          <a:srcRect b="0" l="0" r="0" t="0"/>
          <a:stretch/>
        </p:blipFill>
        <p:spPr>
          <a:xfrm>
            <a:off x="5488065" y="1624519"/>
            <a:ext cx="1555864" cy="1166898"/>
          </a:xfrm>
          <a:prstGeom prst="rect">
            <a:avLst/>
          </a:prstGeom>
          <a:noFill/>
          <a:ln>
            <a:noFill/>
          </a:ln>
        </p:spPr>
      </p:pic>
      <p:pic>
        <p:nvPicPr>
          <p:cNvPr descr="A blue text on a black background&#10;&#10;AI-generated content may be incorrect." id="1527" name="Google Shape;1527;p172"/>
          <p:cNvPicPr preferRelativeResize="0"/>
          <p:nvPr/>
        </p:nvPicPr>
        <p:blipFill rotWithShape="1">
          <a:blip r:embed="rId17">
            <a:alphaModFix/>
          </a:blip>
          <a:srcRect b="0" l="0" r="0" t="0"/>
          <a:stretch/>
        </p:blipFill>
        <p:spPr>
          <a:xfrm>
            <a:off x="3560308" y="3550174"/>
            <a:ext cx="1209129" cy="477606"/>
          </a:xfrm>
          <a:prstGeom prst="rect">
            <a:avLst/>
          </a:prstGeom>
          <a:noFill/>
          <a:ln>
            <a:noFill/>
          </a:ln>
        </p:spPr>
      </p:pic>
      <p:pic>
        <p:nvPicPr>
          <p:cNvPr descr="A close-up of a logo&#10;&#10;AI-generated content may be incorrect." id="1528" name="Google Shape;1528;p172"/>
          <p:cNvPicPr preferRelativeResize="0"/>
          <p:nvPr/>
        </p:nvPicPr>
        <p:blipFill rotWithShape="1">
          <a:blip r:embed="rId18">
            <a:alphaModFix/>
          </a:blip>
          <a:srcRect b="0" l="0" r="0" t="0"/>
          <a:stretch/>
        </p:blipFill>
        <p:spPr>
          <a:xfrm>
            <a:off x="6887613" y="5007103"/>
            <a:ext cx="874069" cy="447523"/>
          </a:xfrm>
          <a:prstGeom prst="rect">
            <a:avLst/>
          </a:prstGeom>
          <a:noFill/>
          <a:ln>
            <a:noFill/>
          </a:ln>
        </p:spPr>
      </p:pic>
      <p:pic>
        <p:nvPicPr>
          <p:cNvPr descr="A black background with white text&#10;&#10;AI-generated content may be incorrect." id="1529" name="Google Shape;1529;p172"/>
          <p:cNvPicPr preferRelativeResize="0"/>
          <p:nvPr/>
        </p:nvPicPr>
        <p:blipFill rotWithShape="1">
          <a:blip r:embed="rId19">
            <a:alphaModFix/>
          </a:blip>
          <a:srcRect b="0" l="0" r="0" t="0"/>
          <a:stretch/>
        </p:blipFill>
        <p:spPr>
          <a:xfrm>
            <a:off x="673606" y="5658417"/>
            <a:ext cx="1698863" cy="588939"/>
          </a:xfrm>
          <a:prstGeom prst="rect">
            <a:avLst/>
          </a:prstGeom>
          <a:noFill/>
          <a:ln>
            <a:noFill/>
          </a:ln>
        </p:spPr>
      </p:pic>
      <p:pic>
        <p:nvPicPr>
          <p:cNvPr descr="A red and blue logo&#10;&#10;AI-generated content may be incorrect." id="1530" name="Google Shape;1530;p172"/>
          <p:cNvPicPr preferRelativeResize="0"/>
          <p:nvPr/>
        </p:nvPicPr>
        <p:blipFill rotWithShape="1">
          <a:blip r:embed="rId20">
            <a:alphaModFix/>
          </a:blip>
          <a:srcRect b="0" l="0" r="0" t="0"/>
          <a:stretch/>
        </p:blipFill>
        <p:spPr>
          <a:xfrm>
            <a:off x="1814597" y="5068162"/>
            <a:ext cx="1439287" cy="325404"/>
          </a:xfrm>
          <a:prstGeom prst="rect">
            <a:avLst/>
          </a:prstGeom>
          <a:noFill/>
          <a:ln>
            <a:noFill/>
          </a:ln>
        </p:spPr>
      </p:pic>
      <p:pic>
        <p:nvPicPr>
          <p:cNvPr descr="A cartoon of a person holding an umbrella&#10;&#10;AI-generated content may be incorrect." id="1531" name="Google Shape;1531;p172"/>
          <p:cNvPicPr preferRelativeResize="0"/>
          <p:nvPr/>
        </p:nvPicPr>
        <p:blipFill rotWithShape="1">
          <a:blip r:embed="rId21">
            <a:alphaModFix/>
          </a:blip>
          <a:srcRect b="0" l="0" r="0" t="0"/>
          <a:stretch/>
        </p:blipFill>
        <p:spPr>
          <a:xfrm>
            <a:off x="6685455" y="2728998"/>
            <a:ext cx="982434" cy="586097"/>
          </a:xfrm>
          <a:prstGeom prst="rect">
            <a:avLst/>
          </a:prstGeom>
          <a:noFill/>
          <a:ln>
            <a:noFill/>
          </a:ln>
        </p:spPr>
      </p:pic>
      <p:pic>
        <p:nvPicPr>
          <p:cNvPr descr="A red oval sign with gold text&#10;&#10;AI-generated content may be incorrect." id="1532" name="Google Shape;1532;p172"/>
          <p:cNvPicPr preferRelativeResize="0"/>
          <p:nvPr/>
        </p:nvPicPr>
        <p:blipFill rotWithShape="1">
          <a:blip r:embed="rId22">
            <a:alphaModFix/>
          </a:blip>
          <a:srcRect b="0" l="0" r="0" t="0"/>
          <a:stretch/>
        </p:blipFill>
        <p:spPr>
          <a:xfrm>
            <a:off x="662862" y="4950157"/>
            <a:ext cx="943382" cy="561415"/>
          </a:xfrm>
          <a:prstGeom prst="rect">
            <a:avLst/>
          </a:prstGeom>
          <a:noFill/>
          <a:ln>
            <a:noFill/>
          </a:ln>
        </p:spPr>
      </p:pic>
      <p:pic>
        <p:nvPicPr>
          <p:cNvPr descr="A red letter on a black background&#10;&#10;AI-generated content may be incorrect." id="1533" name="Google Shape;1533;p172"/>
          <p:cNvPicPr preferRelativeResize="0"/>
          <p:nvPr/>
        </p:nvPicPr>
        <p:blipFill rotWithShape="1">
          <a:blip r:embed="rId23">
            <a:alphaModFix/>
          </a:blip>
          <a:srcRect b="0" l="0" r="0" t="0"/>
          <a:stretch/>
        </p:blipFill>
        <p:spPr>
          <a:xfrm>
            <a:off x="738531" y="2874654"/>
            <a:ext cx="962559" cy="294784"/>
          </a:xfrm>
          <a:prstGeom prst="rect">
            <a:avLst/>
          </a:prstGeom>
          <a:noFill/>
          <a:ln>
            <a:noFill/>
          </a:ln>
        </p:spPr>
      </p:pic>
      <p:pic>
        <p:nvPicPr>
          <p:cNvPr id="1534" name="Google Shape;1534;p172"/>
          <p:cNvPicPr preferRelativeResize="0"/>
          <p:nvPr/>
        </p:nvPicPr>
        <p:blipFill rotWithShape="1">
          <a:blip r:embed="rId24">
            <a:alphaModFix/>
          </a:blip>
          <a:srcRect b="0" l="0" r="0" t="0"/>
          <a:stretch/>
        </p:blipFill>
        <p:spPr>
          <a:xfrm>
            <a:off x="747641" y="1965819"/>
            <a:ext cx="472170" cy="648075"/>
          </a:xfrm>
          <a:prstGeom prst="rect">
            <a:avLst/>
          </a:prstGeom>
          <a:noFill/>
          <a:ln>
            <a:noFill/>
          </a:ln>
        </p:spPr>
      </p:pic>
      <p:pic>
        <p:nvPicPr>
          <p:cNvPr descr="A black background with a black square&#10;&#10;AI-generated content may be incorrect." id="1535" name="Google Shape;1535;p172"/>
          <p:cNvPicPr preferRelativeResize="0"/>
          <p:nvPr/>
        </p:nvPicPr>
        <p:blipFill rotWithShape="1">
          <a:blip r:embed="rId25">
            <a:alphaModFix/>
          </a:blip>
          <a:srcRect b="0" l="0" r="0" t="0"/>
          <a:stretch/>
        </p:blipFill>
        <p:spPr>
          <a:xfrm>
            <a:off x="1442489" y="1864196"/>
            <a:ext cx="851321" cy="851321"/>
          </a:xfrm>
          <a:prstGeom prst="rect">
            <a:avLst/>
          </a:prstGeom>
          <a:noFill/>
          <a:ln>
            <a:noFill/>
          </a:ln>
        </p:spPr>
      </p:pic>
      <p:pic>
        <p:nvPicPr>
          <p:cNvPr descr="A black background with white text&#10;&#10;AI-generated content may be incorrect." id="1536" name="Google Shape;1536;p172"/>
          <p:cNvPicPr preferRelativeResize="0"/>
          <p:nvPr/>
        </p:nvPicPr>
        <p:blipFill rotWithShape="1">
          <a:blip r:embed="rId26">
            <a:alphaModFix/>
          </a:blip>
          <a:srcRect b="0" l="0" r="0" t="0"/>
          <a:stretch/>
        </p:blipFill>
        <p:spPr>
          <a:xfrm>
            <a:off x="2372469" y="2113964"/>
            <a:ext cx="1329251" cy="351785"/>
          </a:xfrm>
          <a:prstGeom prst="rect">
            <a:avLst/>
          </a:prstGeom>
          <a:noFill/>
          <a:ln>
            <a:noFill/>
          </a:ln>
        </p:spPr>
      </p:pic>
      <p:pic>
        <p:nvPicPr>
          <p:cNvPr id="1537" name="Google Shape;1537;p172"/>
          <p:cNvPicPr preferRelativeResize="0"/>
          <p:nvPr/>
        </p:nvPicPr>
        <p:blipFill rotWithShape="1">
          <a:blip r:embed="rId27">
            <a:alphaModFix/>
          </a:blip>
          <a:srcRect b="0" l="0" r="0" t="0"/>
          <a:stretch/>
        </p:blipFill>
        <p:spPr>
          <a:xfrm>
            <a:off x="8516171" y="4355692"/>
            <a:ext cx="703887" cy="348104"/>
          </a:xfrm>
          <a:prstGeom prst="rect">
            <a:avLst/>
          </a:prstGeom>
          <a:noFill/>
          <a:ln>
            <a:noFill/>
          </a:ln>
        </p:spPr>
      </p:pic>
      <p:pic>
        <p:nvPicPr>
          <p:cNvPr id="1538" name="Google Shape;1538;p172"/>
          <p:cNvPicPr preferRelativeResize="0"/>
          <p:nvPr/>
        </p:nvPicPr>
        <p:blipFill rotWithShape="1">
          <a:blip r:embed="rId28">
            <a:alphaModFix/>
          </a:blip>
          <a:srcRect b="0" l="0" r="0" t="0"/>
          <a:stretch/>
        </p:blipFill>
        <p:spPr>
          <a:xfrm>
            <a:off x="1821358" y="4403621"/>
            <a:ext cx="1296903" cy="252246"/>
          </a:xfrm>
          <a:prstGeom prst="rect">
            <a:avLst/>
          </a:prstGeom>
          <a:noFill/>
          <a:ln>
            <a:noFill/>
          </a:ln>
        </p:spPr>
      </p:pic>
      <p:pic>
        <p:nvPicPr>
          <p:cNvPr descr="A green logo with text&#10;&#10;AI-generated content may be incorrect." id="1539" name="Google Shape;1539;p172"/>
          <p:cNvPicPr preferRelativeResize="0"/>
          <p:nvPr/>
        </p:nvPicPr>
        <p:blipFill rotWithShape="1">
          <a:blip r:embed="rId29">
            <a:alphaModFix/>
          </a:blip>
          <a:srcRect b="0" l="0" r="0" t="0"/>
          <a:stretch/>
        </p:blipFill>
        <p:spPr>
          <a:xfrm>
            <a:off x="9182012" y="4034678"/>
            <a:ext cx="1485200" cy="990133"/>
          </a:xfrm>
          <a:prstGeom prst="rect">
            <a:avLst/>
          </a:prstGeom>
          <a:noFill/>
          <a:ln>
            <a:noFill/>
          </a:ln>
        </p:spPr>
      </p:pic>
      <p:pic>
        <p:nvPicPr>
          <p:cNvPr descr="A blue text on a black background&#10;&#10;AI-generated content may be incorrect." id="1540" name="Google Shape;1540;p172"/>
          <p:cNvPicPr preferRelativeResize="0"/>
          <p:nvPr/>
        </p:nvPicPr>
        <p:blipFill rotWithShape="1">
          <a:blip r:embed="rId30">
            <a:alphaModFix/>
          </a:blip>
          <a:srcRect b="0" l="0" r="0" t="0"/>
          <a:stretch/>
        </p:blipFill>
        <p:spPr>
          <a:xfrm>
            <a:off x="3314196" y="4346668"/>
            <a:ext cx="809513" cy="366153"/>
          </a:xfrm>
          <a:prstGeom prst="rect">
            <a:avLst/>
          </a:prstGeom>
          <a:noFill/>
          <a:ln>
            <a:noFill/>
          </a:ln>
        </p:spPr>
      </p:pic>
      <p:pic>
        <p:nvPicPr>
          <p:cNvPr descr="A red white and blue logo&#10;&#10;AI-generated content may be incorrect." id="1541" name="Google Shape;1541;p172"/>
          <p:cNvPicPr preferRelativeResize="0"/>
          <p:nvPr/>
        </p:nvPicPr>
        <p:blipFill rotWithShape="1">
          <a:blip r:embed="rId31">
            <a:alphaModFix/>
          </a:blip>
          <a:srcRect b="0" l="0" r="0" t="0"/>
          <a:stretch/>
        </p:blipFill>
        <p:spPr>
          <a:xfrm>
            <a:off x="4727469" y="5684540"/>
            <a:ext cx="894488" cy="536693"/>
          </a:xfrm>
          <a:prstGeom prst="rect">
            <a:avLst/>
          </a:prstGeom>
          <a:noFill/>
          <a:ln>
            <a:noFill/>
          </a:ln>
        </p:spPr>
      </p:pic>
      <p:pic>
        <p:nvPicPr>
          <p:cNvPr descr="A blue and orange logo&#10;&#10;AI-generated content may be incorrect." id="1542" name="Google Shape;1542;p172"/>
          <p:cNvPicPr preferRelativeResize="0"/>
          <p:nvPr/>
        </p:nvPicPr>
        <p:blipFill rotWithShape="1">
          <a:blip r:embed="rId32">
            <a:alphaModFix/>
          </a:blip>
          <a:srcRect b="0" l="0" r="0" t="0"/>
          <a:stretch/>
        </p:blipFill>
        <p:spPr>
          <a:xfrm>
            <a:off x="2886162" y="3552669"/>
            <a:ext cx="537655" cy="472616"/>
          </a:xfrm>
          <a:prstGeom prst="rect">
            <a:avLst/>
          </a:prstGeom>
          <a:noFill/>
          <a:ln>
            <a:noFill/>
          </a:ln>
        </p:spPr>
      </p:pic>
      <p:pic>
        <p:nvPicPr>
          <p:cNvPr descr="A red and white logo&#10;&#10;AI-generated content may be incorrect." id="1543" name="Google Shape;1543;p172"/>
          <p:cNvPicPr preferRelativeResize="0"/>
          <p:nvPr/>
        </p:nvPicPr>
        <p:blipFill rotWithShape="1">
          <a:blip r:embed="rId33">
            <a:alphaModFix/>
          </a:blip>
          <a:srcRect b="0" l="0" r="0" t="0"/>
          <a:stretch/>
        </p:blipFill>
        <p:spPr>
          <a:xfrm>
            <a:off x="9564890" y="3598009"/>
            <a:ext cx="969401" cy="381937"/>
          </a:xfrm>
          <a:prstGeom prst="rect">
            <a:avLst/>
          </a:prstGeom>
          <a:noFill/>
          <a:ln>
            <a:noFill/>
          </a:ln>
        </p:spPr>
      </p:pic>
      <p:pic>
        <p:nvPicPr>
          <p:cNvPr descr="A black and green logo&#10;&#10;AI-generated content may be incorrect." id="1544" name="Google Shape;1544;p172"/>
          <p:cNvPicPr preferRelativeResize="0"/>
          <p:nvPr/>
        </p:nvPicPr>
        <p:blipFill rotWithShape="1">
          <a:blip r:embed="rId34">
            <a:alphaModFix/>
          </a:blip>
          <a:srcRect b="0" l="0" r="0" t="0"/>
          <a:stretch/>
        </p:blipFill>
        <p:spPr>
          <a:xfrm>
            <a:off x="5247775" y="2657916"/>
            <a:ext cx="1274457" cy="728261"/>
          </a:xfrm>
          <a:prstGeom prst="rect">
            <a:avLst/>
          </a:prstGeom>
          <a:noFill/>
          <a:ln>
            <a:noFill/>
          </a:ln>
        </p:spPr>
      </p:pic>
      <p:pic>
        <p:nvPicPr>
          <p:cNvPr id="1545" name="Google Shape;1545;p172"/>
          <p:cNvPicPr preferRelativeResize="0"/>
          <p:nvPr/>
        </p:nvPicPr>
        <p:blipFill rotWithShape="1">
          <a:blip r:embed="rId35">
            <a:alphaModFix/>
          </a:blip>
          <a:srcRect b="0" l="0" r="0" t="0"/>
          <a:stretch/>
        </p:blipFill>
        <p:spPr>
          <a:xfrm>
            <a:off x="1871423" y="2935528"/>
            <a:ext cx="2076439" cy="173037"/>
          </a:xfrm>
          <a:prstGeom prst="rect">
            <a:avLst/>
          </a:prstGeom>
          <a:noFill/>
          <a:ln>
            <a:noFill/>
          </a:ln>
        </p:spPr>
      </p:pic>
      <p:pic>
        <p:nvPicPr>
          <p:cNvPr descr="A black and blue logo&#10;&#10;AI-generated content may be incorrect." id="1546" name="Google Shape;1546;p172"/>
          <p:cNvPicPr preferRelativeResize="0"/>
          <p:nvPr/>
        </p:nvPicPr>
        <p:blipFill rotWithShape="1">
          <a:blip r:embed="rId36">
            <a:alphaModFix/>
          </a:blip>
          <a:srcRect b="0" l="0" r="0" t="0"/>
          <a:stretch/>
        </p:blipFill>
        <p:spPr>
          <a:xfrm>
            <a:off x="7978284" y="2898057"/>
            <a:ext cx="1026354" cy="247979"/>
          </a:xfrm>
          <a:prstGeom prst="rect">
            <a:avLst/>
          </a:prstGeom>
          <a:noFill/>
          <a:ln>
            <a:noFill/>
          </a:ln>
        </p:spPr>
      </p:pic>
      <p:pic>
        <p:nvPicPr>
          <p:cNvPr descr="A blue and black logo&#10;&#10;AI-generated content may be incorrect." id="1547" name="Google Shape;1547;p172"/>
          <p:cNvPicPr preferRelativeResize="0"/>
          <p:nvPr/>
        </p:nvPicPr>
        <p:blipFill rotWithShape="1">
          <a:blip r:embed="rId37">
            <a:alphaModFix/>
          </a:blip>
          <a:srcRect b="0" l="0" r="0" t="0"/>
          <a:stretch/>
        </p:blipFill>
        <p:spPr>
          <a:xfrm>
            <a:off x="9270123" y="2868418"/>
            <a:ext cx="1220078" cy="307257"/>
          </a:xfrm>
          <a:prstGeom prst="rect">
            <a:avLst/>
          </a:prstGeom>
          <a:noFill/>
          <a:ln>
            <a:noFill/>
          </a:ln>
        </p:spPr>
      </p:pic>
      <p:pic>
        <p:nvPicPr>
          <p:cNvPr descr="A white text with black background&#10;&#10;AI-generated content may be incorrect." id="1548" name="Google Shape;1548;p172"/>
          <p:cNvPicPr preferRelativeResize="0"/>
          <p:nvPr/>
        </p:nvPicPr>
        <p:blipFill rotWithShape="1">
          <a:blip r:embed="rId38">
            <a:alphaModFix/>
          </a:blip>
          <a:srcRect b="0" l="0" r="0" t="0"/>
          <a:stretch/>
        </p:blipFill>
        <p:spPr>
          <a:xfrm>
            <a:off x="1426631" y="3655250"/>
            <a:ext cx="1296904" cy="267455"/>
          </a:xfrm>
          <a:prstGeom prst="rect">
            <a:avLst/>
          </a:prstGeom>
          <a:noFill/>
          <a:ln>
            <a:noFill/>
          </a:ln>
        </p:spPr>
      </p:pic>
      <p:pic>
        <p:nvPicPr>
          <p:cNvPr descr="A blue text on a black background&#10;&#10;AI-generated content may be incorrect." id="1549" name="Google Shape;1549;p172"/>
          <p:cNvPicPr preferRelativeResize="0"/>
          <p:nvPr/>
        </p:nvPicPr>
        <p:blipFill rotWithShape="1">
          <a:blip r:embed="rId39">
            <a:alphaModFix/>
          </a:blip>
          <a:srcRect b="0" l="0" r="0" t="0"/>
          <a:stretch/>
        </p:blipFill>
        <p:spPr>
          <a:xfrm>
            <a:off x="4924335" y="3596826"/>
            <a:ext cx="1713202" cy="384303"/>
          </a:xfrm>
          <a:prstGeom prst="rect">
            <a:avLst/>
          </a:prstGeom>
          <a:noFill/>
          <a:ln>
            <a:noFill/>
          </a:ln>
        </p:spPr>
      </p:pic>
      <p:pic>
        <p:nvPicPr>
          <p:cNvPr id="1550" name="Google Shape;1550;p172"/>
          <p:cNvPicPr preferRelativeResize="0"/>
          <p:nvPr/>
        </p:nvPicPr>
        <p:blipFill rotWithShape="1">
          <a:blip r:embed="rId40">
            <a:alphaModFix/>
          </a:blip>
          <a:srcRect b="0" l="0" r="0" t="0"/>
          <a:stretch/>
        </p:blipFill>
        <p:spPr>
          <a:xfrm>
            <a:off x="6838821" y="3601643"/>
            <a:ext cx="1360333" cy="374668"/>
          </a:xfrm>
          <a:prstGeom prst="rect">
            <a:avLst/>
          </a:prstGeom>
          <a:noFill/>
          <a:ln>
            <a:noFill/>
          </a:ln>
        </p:spPr>
      </p:pic>
      <p:pic>
        <p:nvPicPr>
          <p:cNvPr descr="A red and white logo&#10;&#10;AI-generated content may be incorrect." id="1551" name="Google Shape;1551;p172"/>
          <p:cNvPicPr preferRelativeResize="0"/>
          <p:nvPr/>
        </p:nvPicPr>
        <p:blipFill rotWithShape="1">
          <a:blip r:embed="rId41">
            <a:alphaModFix/>
          </a:blip>
          <a:srcRect b="0" l="0" r="0" t="0"/>
          <a:stretch/>
        </p:blipFill>
        <p:spPr>
          <a:xfrm>
            <a:off x="2363413" y="5585310"/>
            <a:ext cx="1225255" cy="735152"/>
          </a:xfrm>
          <a:prstGeom prst="rect">
            <a:avLst/>
          </a:prstGeom>
          <a:noFill/>
          <a:ln>
            <a:noFill/>
          </a:ln>
        </p:spPr>
      </p:pic>
      <p:pic>
        <p:nvPicPr>
          <p:cNvPr descr="A logo of a department of defense&#10;&#10;AI-generated content may be incorrect." id="1552" name="Google Shape;1552;p172"/>
          <p:cNvPicPr preferRelativeResize="0"/>
          <p:nvPr/>
        </p:nvPicPr>
        <p:blipFill rotWithShape="1">
          <a:blip r:embed="rId42">
            <a:alphaModFix/>
          </a:blip>
          <a:srcRect b="0" l="0" r="0" t="0"/>
          <a:stretch/>
        </p:blipFill>
        <p:spPr>
          <a:xfrm>
            <a:off x="7667889" y="5662270"/>
            <a:ext cx="582041" cy="581233"/>
          </a:xfrm>
          <a:prstGeom prst="rect">
            <a:avLst/>
          </a:prstGeom>
          <a:noFill/>
          <a:ln>
            <a:noFill/>
          </a:ln>
        </p:spPr>
      </p:pic>
      <p:pic>
        <p:nvPicPr>
          <p:cNvPr descr="Blue text on a black background&#10;&#10;AI-generated content may be incorrect." id="1553" name="Google Shape;1553;p172"/>
          <p:cNvPicPr preferRelativeResize="0"/>
          <p:nvPr/>
        </p:nvPicPr>
        <p:blipFill rotWithShape="1">
          <a:blip r:embed="rId43">
            <a:alphaModFix/>
          </a:blip>
          <a:srcRect b="0" l="0" r="0" t="0"/>
          <a:stretch/>
        </p:blipFill>
        <p:spPr>
          <a:xfrm>
            <a:off x="7446303" y="4374633"/>
            <a:ext cx="961692" cy="310223"/>
          </a:xfrm>
          <a:prstGeom prst="rect">
            <a:avLst/>
          </a:prstGeom>
          <a:noFill/>
          <a:ln>
            <a:noFill/>
          </a:ln>
        </p:spPr>
      </p:pic>
      <p:pic>
        <p:nvPicPr>
          <p:cNvPr descr="Blue text on a black background&#10;&#10;AI-generated content may be incorrect." id="1554" name="Google Shape;1554;p172"/>
          <p:cNvPicPr preferRelativeResize="0"/>
          <p:nvPr/>
        </p:nvPicPr>
        <p:blipFill rotWithShape="1">
          <a:blip r:embed="rId44">
            <a:alphaModFix/>
          </a:blip>
          <a:srcRect b="0" l="0" r="0" t="0"/>
          <a:stretch/>
        </p:blipFill>
        <p:spPr>
          <a:xfrm>
            <a:off x="5576647" y="4356288"/>
            <a:ext cx="1062421" cy="346913"/>
          </a:xfrm>
          <a:prstGeom prst="rect">
            <a:avLst/>
          </a:prstGeom>
          <a:noFill/>
          <a:ln>
            <a:noFill/>
          </a:ln>
        </p:spPr>
      </p:pic>
      <p:pic>
        <p:nvPicPr>
          <p:cNvPr descr="Blue text on a black background&#10;&#10;AI-generated content may be incorrect." id="1555" name="Google Shape;1555;p172"/>
          <p:cNvPicPr preferRelativeResize="0"/>
          <p:nvPr/>
        </p:nvPicPr>
        <p:blipFill rotWithShape="1">
          <a:blip r:embed="rId45">
            <a:alphaModFix/>
          </a:blip>
          <a:srcRect b="0" l="0" r="0" t="0"/>
          <a:stretch/>
        </p:blipFill>
        <p:spPr>
          <a:xfrm>
            <a:off x="3483056" y="5068162"/>
            <a:ext cx="920954" cy="325404"/>
          </a:xfrm>
          <a:prstGeom prst="rect">
            <a:avLst/>
          </a:prstGeom>
          <a:noFill/>
          <a:ln>
            <a:noFill/>
          </a:ln>
        </p:spPr>
      </p:pic>
      <p:pic>
        <p:nvPicPr>
          <p:cNvPr descr="A logo for a dental clinic&#10;&#10;AI-generated content may be incorrect." id="1556" name="Google Shape;1556;p172"/>
          <p:cNvPicPr preferRelativeResize="0"/>
          <p:nvPr/>
        </p:nvPicPr>
        <p:blipFill rotWithShape="1">
          <a:blip r:embed="rId46">
            <a:alphaModFix/>
          </a:blip>
          <a:srcRect b="0" l="0" r="0" t="0"/>
          <a:stretch/>
        </p:blipFill>
        <p:spPr>
          <a:xfrm>
            <a:off x="5634297" y="4974526"/>
            <a:ext cx="1041125" cy="512676"/>
          </a:xfrm>
          <a:prstGeom prst="rect">
            <a:avLst/>
          </a:prstGeom>
          <a:noFill/>
          <a:ln>
            <a:noFill/>
          </a:ln>
        </p:spPr>
      </p:pic>
      <p:pic>
        <p:nvPicPr>
          <p:cNvPr descr="A logo on a black background&#10;&#10;AI-generated content may be incorrect." id="1557" name="Google Shape;1557;p172"/>
          <p:cNvPicPr preferRelativeResize="0"/>
          <p:nvPr/>
        </p:nvPicPr>
        <p:blipFill rotWithShape="1">
          <a:blip r:embed="rId47">
            <a:alphaModFix/>
          </a:blip>
          <a:srcRect b="0" l="0" r="0" t="0"/>
          <a:stretch/>
        </p:blipFill>
        <p:spPr>
          <a:xfrm>
            <a:off x="4397397" y="4928582"/>
            <a:ext cx="1209129" cy="604565"/>
          </a:xfrm>
          <a:prstGeom prst="rect">
            <a:avLst/>
          </a:prstGeom>
          <a:noFill/>
          <a:ln>
            <a:noFill/>
          </a:ln>
        </p:spPr>
      </p:pic>
      <p:pic>
        <p:nvPicPr>
          <p:cNvPr descr="A close up of a logo&#10;&#10;AI-generated content may be incorrect." id="1558" name="Google Shape;1558;p172"/>
          <p:cNvPicPr preferRelativeResize="0"/>
          <p:nvPr/>
        </p:nvPicPr>
        <p:blipFill rotWithShape="1">
          <a:blip r:embed="rId48">
            <a:alphaModFix/>
          </a:blip>
          <a:srcRect b="0" l="0" r="0" t="0"/>
          <a:stretch/>
        </p:blipFill>
        <p:spPr>
          <a:xfrm>
            <a:off x="9097378" y="4998546"/>
            <a:ext cx="1529902" cy="464637"/>
          </a:xfrm>
          <a:prstGeom prst="rect">
            <a:avLst/>
          </a:prstGeom>
          <a:noFill/>
          <a:ln>
            <a:noFill/>
          </a:ln>
        </p:spPr>
      </p:pic>
      <p:pic>
        <p:nvPicPr>
          <p:cNvPr descr="A logo with mountains in the background&#10;&#10;AI-generated content may be incorrect." id="1559" name="Google Shape;1559;p172"/>
          <p:cNvPicPr preferRelativeResize="0"/>
          <p:nvPr/>
        </p:nvPicPr>
        <p:blipFill rotWithShape="1">
          <a:blip r:embed="rId49">
            <a:alphaModFix/>
          </a:blip>
          <a:srcRect b="0" l="0" r="0" t="0"/>
          <a:stretch/>
        </p:blipFill>
        <p:spPr>
          <a:xfrm>
            <a:off x="5749382" y="5475050"/>
            <a:ext cx="892172" cy="892172"/>
          </a:xfrm>
          <a:prstGeom prst="rect">
            <a:avLst/>
          </a:prstGeom>
          <a:noFill/>
          <a:ln>
            <a:noFill/>
          </a:ln>
        </p:spPr>
      </p:pic>
      <p:pic>
        <p:nvPicPr>
          <p:cNvPr descr="A white x in a black square&#10;&#10;AI-generated content may be incorrect." id="1560" name="Google Shape;1560;p172"/>
          <p:cNvPicPr preferRelativeResize="0"/>
          <p:nvPr/>
        </p:nvPicPr>
        <p:blipFill rotWithShape="1">
          <a:blip r:embed="rId50">
            <a:alphaModFix/>
          </a:blip>
          <a:srcRect b="0" l="0" r="0" t="0"/>
          <a:stretch/>
        </p:blipFill>
        <p:spPr>
          <a:xfrm>
            <a:off x="8548968" y="3686499"/>
            <a:ext cx="666107" cy="204956"/>
          </a:xfrm>
          <a:prstGeom prst="rect">
            <a:avLst/>
          </a:prstGeom>
          <a:noFill/>
          <a:ln>
            <a:noFill/>
          </a:ln>
        </p:spPr>
      </p:pic>
      <p:pic>
        <p:nvPicPr>
          <p:cNvPr descr="A black and orange logo&#10;&#10;AI-generated content may be incorrect." id="1561" name="Google Shape;1561;p172"/>
          <p:cNvPicPr preferRelativeResize="0"/>
          <p:nvPr/>
        </p:nvPicPr>
        <p:blipFill rotWithShape="1">
          <a:blip r:embed="rId51">
            <a:alphaModFix/>
          </a:blip>
          <a:srcRect b="0" l="0" r="0" t="0"/>
          <a:stretch/>
        </p:blipFill>
        <p:spPr>
          <a:xfrm>
            <a:off x="4319644" y="4342410"/>
            <a:ext cx="1126018" cy="374668"/>
          </a:xfrm>
          <a:prstGeom prst="rect">
            <a:avLst/>
          </a:prstGeom>
          <a:noFill/>
          <a:ln>
            <a:noFill/>
          </a:ln>
        </p:spPr>
      </p:pic>
      <p:cxnSp>
        <p:nvCxnSpPr>
          <p:cNvPr id="1562" name="Google Shape;1562;p172"/>
          <p:cNvCxnSpPr/>
          <p:nvPr/>
        </p:nvCxnSpPr>
        <p:spPr>
          <a:xfrm>
            <a:off x="7175950" y="1008525"/>
            <a:ext cx="5016000" cy="0"/>
          </a:xfrm>
          <a:prstGeom prst="straightConnector1">
            <a:avLst/>
          </a:prstGeom>
          <a:noFill/>
          <a:ln cap="flat" cmpd="sng" w="15875">
            <a:solidFill>
              <a:srgbClr val="006794"/>
            </a:solidFill>
            <a:prstDash val="solid"/>
            <a:miter lim="8000"/>
            <a:headEnd len="sm" w="sm" type="none"/>
            <a:tailEnd len="sm" w="sm" type="non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6" name="Shape 1566"/>
        <p:cNvGrpSpPr/>
        <p:nvPr/>
      </p:nvGrpSpPr>
      <p:grpSpPr>
        <a:xfrm>
          <a:off x="0" y="0"/>
          <a:ext cx="0" cy="0"/>
          <a:chOff x="0" y="0"/>
          <a:chExt cx="0" cy="0"/>
        </a:xfrm>
      </p:grpSpPr>
      <p:pic>
        <p:nvPicPr>
          <p:cNvPr id="1567" name="Google Shape;1567;p173"/>
          <p:cNvPicPr preferRelativeResize="0"/>
          <p:nvPr/>
        </p:nvPicPr>
        <p:blipFill rotWithShape="1">
          <a:blip r:embed="rId3">
            <a:alphaModFix/>
          </a:blip>
          <a:srcRect b="0" l="0" r="0" t="0"/>
          <a:stretch/>
        </p:blipFill>
        <p:spPr>
          <a:xfrm>
            <a:off x="-930874" y="2087879"/>
            <a:ext cx="8336690" cy="3334676"/>
          </a:xfrm>
          <a:prstGeom prst="rect">
            <a:avLst/>
          </a:prstGeom>
          <a:noFill/>
          <a:ln>
            <a:noFill/>
          </a:ln>
        </p:spPr>
      </p:pic>
      <p:sp>
        <p:nvSpPr>
          <p:cNvPr id="1568" name="Google Shape;1568;p173"/>
          <p:cNvSpPr txBox="1"/>
          <p:nvPr>
            <p:ph idx="1" type="body"/>
          </p:nvPr>
        </p:nvSpPr>
        <p:spPr>
          <a:xfrm>
            <a:off x="593122" y="4541336"/>
            <a:ext cx="8303743" cy="271076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Martel Sans ExtraLight"/>
              <a:buNone/>
            </a:pPr>
            <a:r>
              <a:rPr lang="en-US" sz="4400"/>
              <a:t>Software &amp; Technologies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2" name="Shape 1572"/>
        <p:cNvGrpSpPr/>
        <p:nvPr/>
      </p:nvGrpSpPr>
      <p:grpSpPr>
        <a:xfrm>
          <a:off x="0" y="0"/>
          <a:ext cx="0" cy="0"/>
          <a:chOff x="0" y="0"/>
          <a:chExt cx="0" cy="0"/>
        </a:xfrm>
      </p:grpSpPr>
      <p:sp>
        <p:nvSpPr>
          <p:cNvPr id="1573" name="Google Shape;1573;p183"/>
          <p:cNvSpPr txBox="1"/>
          <p:nvPr/>
        </p:nvSpPr>
        <p:spPr>
          <a:xfrm>
            <a:off x="593122" y="689060"/>
            <a:ext cx="89655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rgbClr val="113859"/>
                </a:solidFill>
                <a:latin typeface="Martel Sans ExtraLight"/>
                <a:ea typeface="Martel Sans ExtraLight"/>
                <a:cs typeface="Martel Sans ExtraLight"/>
                <a:sym typeface="Martel Sans ExtraLight"/>
              </a:rPr>
              <a:t>Scale Computing™ Solutions</a:t>
            </a:r>
            <a:endParaRPr b="0" i="0" sz="1400" u="none" cap="none" strike="noStrike">
              <a:solidFill>
                <a:srgbClr val="113859"/>
              </a:solidFill>
              <a:latin typeface="Arial"/>
              <a:ea typeface="Arial"/>
              <a:cs typeface="Arial"/>
              <a:sym typeface="Arial"/>
            </a:endParaRPr>
          </a:p>
        </p:txBody>
      </p:sp>
      <p:cxnSp>
        <p:nvCxnSpPr>
          <p:cNvPr id="1574" name="Google Shape;1574;p183"/>
          <p:cNvCxnSpPr/>
          <p:nvPr/>
        </p:nvCxnSpPr>
        <p:spPr>
          <a:xfrm>
            <a:off x="5656082" y="1008529"/>
            <a:ext cx="6535918" cy="0"/>
          </a:xfrm>
          <a:prstGeom prst="straightConnector1">
            <a:avLst/>
          </a:prstGeom>
          <a:noFill/>
          <a:ln cap="flat" cmpd="sng" w="15875">
            <a:solidFill>
              <a:srgbClr val="006794"/>
            </a:solidFill>
            <a:prstDash val="solid"/>
            <a:miter lim="8000"/>
            <a:headEnd len="sm" w="sm" type="none"/>
            <a:tailEnd len="sm" w="sm" type="none"/>
          </a:ln>
        </p:spPr>
      </p:cxnSp>
      <p:grpSp>
        <p:nvGrpSpPr>
          <p:cNvPr id="1575" name="Google Shape;1575;p183"/>
          <p:cNvGrpSpPr/>
          <p:nvPr/>
        </p:nvGrpSpPr>
        <p:grpSpPr>
          <a:xfrm>
            <a:off x="3505592" y="1447956"/>
            <a:ext cx="7395208" cy="4709492"/>
            <a:chOff x="3412589" y="1447956"/>
            <a:chExt cx="7395208" cy="4709492"/>
          </a:xfrm>
        </p:grpSpPr>
        <p:grpSp>
          <p:nvGrpSpPr>
            <p:cNvPr id="1576" name="Google Shape;1576;p183"/>
            <p:cNvGrpSpPr/>
            <p:nvPr/>
          </p:nvGrpSpPr>
          <p:grpSpPr>
            <a:xfrm>
              <a:off x="3412589" y="1447956"/>
              <a:ext cx="7395208" cy="2995095"/>
              <a:chOff x="3027577" y="1447956"/>
              <a:chExt cx="7395208" cy="2995095"/>
            </a:xfrm>
          </p:grpSpPr>
          <p:grpSp>
            <p:nvGrpSpPr>
              <p:cNvPr id="1577" name="Google Shape;1577;p183"/>
              <p:cNvGrpSpPr/>
              <p:nvPr/>
            </p:nvGrpSpPr>
            <p:grpSpPr>
              <a:xfrm>
                <a:off x="3555113" y="1885238"/>
                <a:ext cx="6867672" cy="994953"/>
                <a:chOff x="3555113" y="1885238"/>
                <a:chExt cx="6867672" cy="994953"/>
              </a:xfrm>
            </p:grpSpPr>
            <p:grpSp>
              <p:nvGrpSpPr>
                <p:cNvPr id="1578" name="Google Shape;1578;p183"/>
                <p:cNvGrpSpPr/>
                <p:nvPr/>
              </p:nvGrpSpPr>
              <p:grpSpPr>
                <a:xfrm>
                  <a:off x="4680706" y="2211473"/>
                  <a:ext cx="227812" cy="302590"/>
                  <a:chOff x="3732082" y="2894647"/>
                  <a:chExt cx="4011000" cy="262510"/>
                </a:xfrm>
              </p:grpSpPr>
              <p:cxnSp>
                <p:nvCxnSpPr>
                  <p:cNvPr id="1579" name="Google Shape;1579;p183"/>
                  <p:cNvCxnSpPr/>
                  <p:nvPr/>
                </p:nvCxnSpPr>
                <p:spPr>
                  <a:xfrm>
                    <a:off x="3732082" y="2894647"/>
                    <a:ext cx="4011000" cy="0"/>
                  </a:xfrm>
                  <a:prstGeom prst="straightConnector1">
                    <a:avLst/>
                  </a:prstGeom>
                  <a:noFill/>
                  <a:ln cap="flat" cmpd="sng" w="9525">
                    <a:solidFill>
                      <a:srgbClr val="194F90"/>
                    </a:solidFill>
                    <a:prstDash val="solid"/>
                    <a:miter lim="8000"/>
                    <a:headEnd len="sm" w="sm" type="none"/>
                    <a:tailEnd len="sm" w="sm" type="none"/>
                  </a:ln>
                </p:spPr>
              </p:cxnSp>
              <p:cxnSp>
                <p:nvCxnSpPr>
                  <p:cNvPr id="1580" name="Google Shape;1580;p183"/>
                  <p:cNvCxnSpPr/>
                  <p:nvPr/>
                </p:nvCxnSpPr>
                <p:spPr>
                  <a:xfrm>
                    <a:off x="3732082" y="3157157"/>
                    <a:ext cx="4011000" cy="0"/>
                  </a:xfrm>
                  <a:prstGeom prst="straightConnector1">
                    <a:avLst/>
                  </a:prstGeom>
                  <a:noFill/>
                  <a:ln cap="flat" cmpd="sng" w="9525">
                    <a:solidFill>
                      <a:srgbClr val="194F90"/>
                    </a:solidFill>
                    <a:prstDash val="solid"/>
                    <a:miter lim="8000"/>
                    <a:headEnd len="sm" w="sm" type="none"/>
                    <a:tailEnd len="sm" w="sm" type="none"/>
                  </a:ln>
                </p:spPr>
              </p:cxnSp>
              <p:cxnSp>
                <p:nvCxnSpPr>
                  <p:cNvPr id="1581" name="Google Shape;1581;p183"/>
                  <p:cNvCxnSpPr/>
                  <p:nvPr/>
                </p:nvCxnSpPr>
                <p:spPr>
                  <a:xfrm>
                    <a:off x="3732082" y="3025902"/>
                    <a:ext cx="4011000" cy="0"/>
                  </a:xfrm>
                  <a:prstGeom prst="straightConnector1">
                    <a:avLst/>
                  </a:prstGeom>
                  <a:noFill/>
                  <a:ln cap="flat" cmpd="sng" w="9525">
                    <a:solidFill>
                      <a:srgbClr val="194F90"/>
                    </a:solidFill>
                    <a:prstDash val="solid"/>
                    <a:miter lim="8000"/>
                    <a:headEnd len="sm" w="sm" type="none"/>
                    <a:tailEnd len="sm" w="sm" type="none"/>
                  </a:ln>
                </p:spPr>
              </p:cxnSp>
            </p:grpSp>
            <p:sp>
              <p:nvSpPr>
                <p:cNvPr id="1582" name="Google Shape;1582;p183"/>
                <p:cNvSpPr/>
                <p:nvPr/>
              </p:nvSpPr>
              <p:spPr>
                <a:xfrm>
                  <a:off x="9558670" y="1885239"/>
                  <a:ext cx="864115" cy="994952"/>
                </a:xfrm>
                <a:prstGeom prst="roundRect">
                  <a:avLst>
                    <a:gd fmla="val 0" name="adj"/>
                  </a:avLst>
                </a:prstGeom>
                <a:solidFill>
                  <a:schemeClr val="accent2"/>
                </a:solidFill>
                <a:ln cap="flat" cmpd="sng" w="9525">
                  <a:solidFill>
                    <a:schemeClr val="dk2"/>
                  </a:solidFill>
                  <a:prstDash val="solid"/>
                  <a:miter lim="8000"/>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700"/>
                    <a:buFont typeface="Arial"/>
                    <a:buNone/>
                  </a:pPr>
                  <a:r>
                    <a:rPr b="0" i="0" lang="en-US" sz="1000" u="none" cap="none" strike="noStrike">
                      <a:solidFill>
                        <a:srgbClr val="FFFFFF"/>
                      </a:solidFill>
                      <a:latin typeface="Martel Sans Light"/>
                      <a:ea typeface="Martel Sans Light"/>
                      <a:cs typeface="Martel Sans Light"/>
                      <a:sym typeface="Martel Sans Light"/>
                    </a:rPr>
                    <a:t>SC//Fleet </a:t>
                  </a:r>
                  <a:br>
                    <a:rPr b="0" i="0" lang="en-US" sz="1000" u="none" cap="none" strike="noStrike">
                      <a:solidFill>
                        <a:srgbClr val="FFFFFF"/>
                      </a:solidFill>
                      <a:latin typeface="Martel Sans Light"/>
                      <a:ea typeface="Martel Sans Light"/>
                      <a:cs typeface="Martel Sans Light"/>
                      <a:sym typeface="Martel Sans Light"/>
                    </a:rPr>
                  </a:br>
                  <a:r>
                    <a:rPr b="0" i="0" lang="en-US" sz="1000" u="none" cap="none" strike="noStrike">
                      <a:solidFill>
                        <a:srgbClr val="FFFFFF"/>
                      </a:solidFill>
                      <a:latin typeface="Martel Sans Light"/>
                      <a:ea typeface="Martel Sans Light"/>
                      <a:cs typeface="Martel Sans Light"/>
                      <a:sym typeface="Martel Sans Light"/>
                    </a:rPr>
                    <a:t>Manager™</a:t>
                  </a:r>
                  <a:endParaRPr b="0" i="0" sz="1000" u="none" cap="none" strike="noStrike">
                    <a:solidFill>
                      <a:srgbClr val="FFFFFF"/>
                    </a:solidFill>
                    <a:latin typeface="Martel Sans Light"/>
                    <a:ea typeface="Martel Sans Light"/>
                    <a:cs typeface="Martel Sans Light"/>
                    <a:sym typeface="Martel Sans Light"/>
                  </a:endParaRPr>
                </a:p>
              </p:txBody>
            </p:sp>
            <p:sp>
              <p:nvSpPr>
                <p:cNvPr id="1583" name="Google Shape;1583;p183"/>
                <p:cNvSpPr/>
                <p:nvPr/>
              </p:nvSpPr>
              <p:spPr>
                <a:xfrm>
                  <a:off x="4908518" y="1885239"/>
                  <a:ext cx="4422340" cy="985378"/>
                </a:xfrm>
                <a:prstGeom prst="roundRect">
                  <a:avLst>
                    <a:gd fmla="val 0" name="adj"/>
                  </a:avLst>
                </a:prstGeom>
                <a:noFill/>
                <a:ln cap="flat" cmpd="sng" w="9525">
                  <a:solidFill>
                    <a:srgbClr val="114B8E"/>
                  </a:solidFill>
                  <a:prstDash val="solid"/>
                  <a:miter lim="8000"/>
                  <a:headEnd len="sm" w="sm" type="none"/>
                  <a:tailEnd len="sm" w="sm" type="none"/>
                </a:ln>
              </p:spPr>
              <p:txBody>
                <a:bodyPr anchorCtr="0" anchor="t" bIns="29250" lIns="58500" spcFirstLastPara="1" rIns="58500" wrap="square" tIns="29250">
                  <a:noAutofit/>
                </a:bodyPr>
                <a:lstStyle/>
                <a:p>
                  <a:pPr indent="0" lvl="0" marL="0" marR="0" rtl="0" algn="l">
                    <a:lnSpc>
                      <a:spcPct val="100000"/>
                    </a:lnSpc>
                    <a:spcBef>
                      <a:spcPts val="0"/>
                    </a:spcBef>
                    <a:spcAft>
                      <a:spcPts val="0"/>
                    </a:spcAft>
                    <a:buClr>
                      <a:srgbClr val="000000"/>
                    </a:buClr>
                    <a:buSzPts val="700"/>
                    <a:buFont typeface="Arial"/>
                    <a:buNone/>
                  </a:pPr>
                  <a:r>
                    <a:t/>
                  </a:r>
                  <a:endParaRPr b="0" i="0" sz="1000" u="none" cap="none" strike="noStrike">
                    <a:solidFill>
                      <a:srgbClr val="000000"/>
                    </a:solidFill>
                    <a:latin typeface="Arial"/>
                    <a:ea typeface="Arial"/>
                    <a:cs typeface="Arial"/>
                    <a:sym typeface="Arial"/>
                  </a:endParaRPr>
                </a:p>
              </p:txBody>
            </p:sp>
            <p:sp>
              <p:nvSpPr>
                <p:cNvPr id="1584" name="Google Shape;1584;p183"/>
                <p:cNvSpPr/>
                <p:nvPr/>
              </p:nvSpPr>
              <p:spPr>
                <a:xfrm>
                  <a:off x="5060841" y="1958650"/>
                  <a:ext cx="4127158" cy="230400"/>
                </a:xfrm>
                <a:prstGeom prst="roundRect">
                  <a:avLst>
                    <a:gd fmla="val 0" name="adj"/>
                  </a:avLst>
                </a:prstGeom>
                <a:solidFill>
                  <a:schemeClr val="accent2"/>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Whole OS Virtualization</a:t>
                  </a:r>
                  <a:endParaRPr b="0" i="0" sz="700" u="none" cap="none" strike="noStrike">
                    <a:solidFill>
                      <a:srgbClr val="FFFFFF"/>
                    </a:solidFill>
                    <a:latin typeface="Martel Sans"/>
                    <a:ea typeface="Martel Sans"/>
                    <a:cs typeface="Martel Sans"/>
                    <a:sym typeface="Martel Sans"/>
                  </a:endParaRPr>
                </a:p>
              </p:txBody>
            </p:sp>
            <p:sp>
              <p:nvSpPr>
                <p:cNvPr id="1585" name="Google Shape;1585;p183"/>
                <p:cNvSpPr/>
                <p:nvPr/>
              </p:nvSpPr>
              <p:spPr>
                <a:xfrm>
                  <a:off x="5060841" y="2248844"/>
                  <a:ext cx="4127158" cy="230554"/>
                </a:xfrm>
                <a:prstGeom prst="roundRect">
                  <a:avLst>
                    <a:gd fmla="val 0" name="adj"/>
                  </a:avLst>
                </a:prstGeom>
                <a:solidFill>
                  <a:schemeClr val="accent2"/>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Hyperconverged Servers, Storage, and Data Protection</a:t>
                  </a:r>
                  <a:endParaRPr b="0" i="0" sz="700" u="none" cap="none" strike="noStrike">
                    <a:solidFill>
                      <a:srgbClr val="FFFFFF"/>
                    </a:solidFill>
                    <a:latin typeface="Martel Sans"/>
                    <a:ea typeface="Martel Sans"/>
                    <a:cs typeface="Martel Sans"/>
                    <a:sym typeface="Martel Sans"/>
                  </a:endParaRPr>
                </a:p>
              </p:txBody>
            </p:sp>
            <p:sp>
              <p:nvSpPr>
                <p:cNvPr id="1586" name="Google Shape;1586;p183"/>
                <p:cNvSpPr/>
                <p:nvPr/>
              </p:nvSpPr>
              <p:spPr>
                <a:xfrm>
                  <a:off x="5060840" y="2529607"/>
                  <a:ext cx="4129195" cy="230400"/>
                </a:xfrm>
                <a:prstGeom prst="roundRect">
                  <a:avLst>
                    <a:gd fmla="val 0" name="adj"/>
                  </a:avLst>
                </a:prstGeom>
                <a:solidFill>
                  <a:schemeClr val="accent2"/>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Self-healing Infrastructure</a:t>
                  </a:r>
                  <a:endParaRPr b="0" i="0" sz="700" u="none" cap="none" strike="noStrike">
                    <a:solidFill>
                      <a:srgbClr val="FFFFFF"/>
                    </a:solidFill>
                    <a:latin typeface="Martel Sans"/>
                    <a:ea typeface="Martel Sans"/>
                    <a:cs typeface="Martel Sans"/>
                    <a:sym typeface="Martel Sans"/>
                  </a:endParaRPr>
                </a:p>
              </p:txBody>
            </p:sp>
            <p:sp>
              <p:nvSpPr>
                <p:cNvPr id="1587" name="Google Shape;1587;p183"/>
                <p:cNvSpPr/>
                <p:nvPr/>
              </p:nvSpPr>
              <p:spPr>
                <a:xfrm>
                  <a:off x="3555113" y="1885238"/>
                  <a:ext cx="1125593" cy="985378"/>
                </a:xfrm>
                <a:prstGeom prst="roundRect">
                  <a:avLst>
                    <a:gd fmla="val 0" name="adj"/>
                  </a:avLst>
                </a:prstGeom>
                <a:noFill/>
                <a:ln cap="flat" cmpd="sng" w="9525">
                  <a:solidFill>
                    <a:srgbClr val="114B8E"/>
                  </a:solidFill>
                  <a:prstDash val="solid"/>
                  <a:miter lim="8000"/>
                  <a:headEnd len="sm" w="sm" type="none"/>
                  <a:tailEnd len="sm" w="sm" type="none"/>
                </a:ln>
              </p:spPr>
              <p:txBody>
                <a:bodyPr anchorCtr="0" anchor="b" bIns="72000" lIns="72000" spcFirstLastPara="1" rIns="72000" wrap="square" tIns="29250">
                  <a:noAutofit/>
                </a:bodyPr>
                <a:lstStyle/>
                <a:p>
                  <a:pPr indent="0" lvl="0" marL="0" marR="0" rtl="0" algn="ctr">
                    <a:lnSpc>
                      <a:spcPct val="115000"/>
                    </a:lnSpc>
                    <a:spcBef>
                      <a:spcPts val="0"/>
                    </a:spcBef>
                    <a:spcAft>
                      <a:spcPts val="0"/>
                    </a:spcAft>
                    <a:buClr>
                      <a:srgbClr val="000000"/>
                    </a:buClr>
                    <a:buSzPts val="700"/>
                    <a:buFont typeface="Arial"/>
                    <a:buNone/>
                  </a:pPr>
                  <a:r>
                    <a:rPr b="0" i="0" lang="en-US" sz="800" u="none" cap="none" strike="noStrike">
                      <a:solidFill>
                        <a:srgbClr val="113859"/>
                      </a:solidFill>
                      <a:latin typeface="Martel Sans"/>
                      <a:ea typeface="Martel Sans"/>
                      <a:cs typeface="Martel Sans"/>
                      <a:sym typeface="Martel Sans"/>
                    </a:rPr>
                    <a:t>Multi-Node, </a:t>
                  </a:r>
                  <a:br>
                    <a:rPr b="0" i="0" lang="en-US" sz="800" u="none" cap="none" strike="noStrike">
                      <a:solidFill>
                        <a:srgbClr val="113859"/>
                      </a:solidFill>
                      <a:latin typeface="Martel Sans"/>
                      <a:ea typeface="Martel Sans"/>
                      <a:cs typeface="Martel Sans"/>
                      <a:sym typeface="Martel Sans"/>
                    </a:rPr>
                  </a:br>
                  <a:r>
                    <a:rPr b="0" i="0" lang="en-US" sz="800" u="none" cap="none" strike="noStrike">
                      <a:solidFill>
                        <a:srgbClr val="113859"/>
                      </a:solidFill>
                      <a:latin typeface="Martel Sans"/>
                      <a:ea typeface="Martel Sans"/>
                      <a:cs typeface="Martel Sans"/>
                      <a:sym typeface="Martel Sans"/>
                    </a:rPr>
                    <a:t>Software-only or </a:t>
                  </a:r>
                  <a:br>
                    <a:rPr b="0" i="0" lang="en-US" sz="800" u="none" cap="none" strike="noStrike">
                      <a:solidFill>
                        <a:srgbClr val="113859"/>
                      </a:solidFill>
                      <a:latin typeface="Martel Sans"/>
                      <a:ea typeface="Martel Sans"/>
                      <a:cs typeface="Martel Sans"/>
                      <a:sym typeface="Martel Sans"/>
                    </a:rPr>
                  </a:br>
                  <a:r>
                    <a:rPr b="0" i="0" lang="en-US" sz="800" u="none" cap="none" strike="noStrike">
                      <a:solidFill>
                        <a:srgbClr val="113859"/>
                      </a:solidFill>
                      <a:latin typeface="Martel Sans"/>
                      <a:ea typeface="Martel Sans"/>
                      <a:cs typeface="Martel Sans"/>
                      <a:sym typeface="Martel Sans"/>
                    </a:rPr>
                    <a:t>on Pre-packaged Hardware</a:t>
                  </a:r>
                  <a:endParaRPr b="0" i="0" sz="800" u="none" cap="none" strike="noStrike">
                    <a:solidFill>
                      <a:srgbClr val="113859"/>
                    </a:solidFill>
                    <a:latin typeface="Martel Sans"/>
                    <a:ea typeface="Martel Sans"/>
                    <a:cs typeface="Martel Sans"/>
                    <a:sym typeface="Martel Sans"/>
                  </a:endParaRPr>
                </a:p>
              </p:txBody>
            </p:sp>
            <p:grpSp>
              <p:nvGrpSpPr>
                <p:cNvPr id="1588" name="Google Shape;1588;p183"/>
                <p:cNvGrpSpPr/>
                <p:nvPr/>
              </p:nvGrpSpPr>
              <p:grpSpPr>
                <a:xfrm>
                  <a:off x="3652730" y="1945413"/>
                  <a:ext cx="429438" cy="107900"/>
                  <a:chOff x="3814997" y="3204167"/>
                  <a:chExt cx="429438" cy="107900"/>
                </a:xfrm>
              </p:grpSpPr>
              <p:sp>
                <p:nvSpPr>
                  <p:cNvPr id="1589" name="Google Shape;1589;p183"/>
                  <p:cNvSpPr/>
                  <p:nvPr/>
                </p:nvSpPr>
                <p:spPr>
                  <a:xfrm>
                    <a:off x="3814997" y="3204167"/>
                    <a:ext cx="429438" cy="107900"/>
                  </a:xfrm>
                  <a:prstGeom prst="roundRect">
                    <a:avLst>
                      <a:gd fmla="val 16667" name="adj"/>
                    </a:avLst>
                  </a:prstGeom>
                  <a:noFill/>
                  <a:ln cap="flat" cmpd="sng" w="9525">
                    <a:solidFill>
                      <a:srgbClr val="114B8E"/>
                    </a:solidFill>
                    <a:prstDash val="solid"/>
                    <a:round/>
                    <a:headEnd len="sm" w="sm" type="none"/>
                    <a:tailEnd len="sm" w="sm" type="none"/>
                  </a:ln>
                </p:spPr>
                <p:txBody>
                  <a:bodyPr anchorCtr="0" anchor="ctr" bIns="29250" lIns="58250" spcFirstLastPara="1" rIns="58250" wrap="square" tIns="29250">
                    <a:noAutofit/>
                  </a:bodyPr>
                  <a:lstStyle/>
                  <a:p>
                    <a:pPr indent="0" lvl="0" marL="0" marR="0" rtl="0" algn="ctr">
                      <a:lnSpc>
                        <a:spcPct val="100000"/>
                      </a:lnSpc>
                      <a:spcBef>
                        <a:spcPts val="0"/>
                      </a:spcBef>
                      <a:spcAft>
                        <a:spcPts val="0"/>
                      </a:spcAft>
                      <a:buClr>
                        <a:srgbClr val="102348"/>
                      </a:buClr>
                      <a:buSzPts val="800"/>
                      <a:buFont typeface="Arial"/>
                      <a:buNone/>
                    </a:pPr>
                    <a:r>
                      <a:t/>
                    </a:r>
                    <a:endParaRPr b="1" i="0" sz="800" u="none" cap="none" strike="noStrike">
                      <a:solidFill>
                        <a:srgbClr val="FFFFFF"/>
                      </a:solidFill>
                      <a:latin typeface="Nunito Sans"/>
                      <a:ea typeface="Nunito Sans"/>
                      <a:cs typeface="Nunito Sans"/>
                      <a:sym typeface="Nunito Sans"/>
                    </a:endParaRPr>
                  </a:p>
                </p:txBody>
              </p:sp>
              <p:sp>
                <p:nvSpPr>
                  <p:cNvPr id="1590" name="Google Shape;1590;p183"/>
                  <p:cNvSpPr/>
                  <p:nvPr/>
                </p:nvSpPr>
                <p:spPr>
                  <a:xfrm>
                    <a:off x="3850412" y="3229747"/>
                    <a:ext cx="58013" cy="54380"/>
                  </a:xfrm>
                  <a:prstGeom prst="ellipse">
                    <a:avLst/>
                  </a:prstGeom>
                  <a:noFill/>
                  <a:ln cap="flat" cmpd="sng" w="9525">
                    <a:solidFill>
                      <a:srgbClr val="114B8E"/>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sp>
                <p:nvSpPr>
                  <p:cNvPr id="1591" name="Google Shape;1591;p183"/>
                  <p:cNvSpPr/>
                  <p:nvPr/>
                </p:nvSpPr>
                <p:spPr>
                  <a:xfrm>
                    <a:off x="3955899" y="3245600"/>
                    <a:ext cx="244558" cy="25580"/>
                  </a:xfrm>
                  <a:prstGeom prst="rect">
                    <a:avLst/>
                  </a:prstGeom>
                  <a:noFill/>
                  <a:ln cap="flat" cmpd="sng" w="9525">
                    <a:solidFill>
                      <a:srgbClr val="114B8E"/>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grpSp>
            <p:grpSp>
              <p:nvGrpSpPr>
                <p:cNvPr id="1592" name="Google Shape;1592;p183"/>
                <p:cNvGrpSpPr/>
                <p:nvPr/>
              </p:nvGrpSpPr>
              <p:grpSpPr>
                <a:xfrm>
                  <a:off x="4160730" y="1945413"/>
                  <a:ext cx="429438" cy="107900"/>
                  <a:chOff x="3814997" y="3204167"/>
                  <a:chExt cx="429438" cy="107900"/>
                </a:xfrm>
              </p:grpSpPr>
              <p:sp>
                <p:nvSpPr>
                  <p:cNvPr id="1593" name="Google Shape;1593;p183"/>
                  <p:cNvSpPr/>
                  <p:nvPr/>
                </p:nvSpPr>
                <p:spPr>
                  <a:xfrm>
                    <a:off x="3814997" y="3204167"/>
                    <a:ext cx="429438" cy="107900"/>
                  </a:xfrm>
                  <a:prstGeom prst="roundRect">
                    <a:avLst>
                      <a:gd fmla="val 16667" name="adj"/>
                    </a:avLst>
                  </a:prstGeom>
                  <a:noFill/>
                  <a:ln cap="flat" cmpd="sng" w="9525">
                    <a:solidFill>
                      <a:srgbClr val="114B8E"/>
                    </a:solidFill>
                    <a:prstDash val="solid"/>
                    <a:round/>
                    <a:headEnd len="sm" w="sm" type="none"/>
                    <a:tailEnd len="sm" w="sm" type="none"/>
                  </a:ln>
                </p:spPr>
                <p:txBody>
                  <a:bodyPr anchorCtr="0" anchor="ctr" bIns="29250" lIns="58250" spcFirstLastPara="1" rIns="58250" wrap="square" tIns="29250">
                    <a:noAutofit/>
                  </a:bodyPr>
                  <a:lstStyle/>
                  <a:p>
                    <a:pPr indent="0" lvl="0" marL="0" marR="0" rtl="0" algn="ctr">
                      <a:lnSpc>
                        <a:spcPct val="100000"/>
                      </a:lnSpc>
                      <a:spcBef>
                        <a:spcPts val="0"/>
                      </a:spcBef>
                      <a:spcAft>
                        <a:spcPts val="0"/>
                      </a:spcAft>
                      <a:buClr>
                        <a:srgbClr val="102348"/>
                      </a:buClr>
                      <a:buSzPts val="800"/>
                      <a:buFont typeface="Arial"/>
                      <a:buNone/>
                    </a:pPr>
                    <a:r>
                      <a:t/>
                    </a:r>
                    <a:endParaRPr b="1" i="0" sz="800" u="none" cap="none" strike="noStrike">
                      <a:solidFill>
                        <a:srgbClr val="FFFFFF"/>
                      </a:solidFill>
                      <a:latin typeface="Nunito Sans"/>
                      <a:ea typeface="Nunito Sans"/>
                      <a:cs typeface="Nunito Sans"/>
                      <a:sym typeface="Nunito Sans"/>
                    </a:endParaRPr>
                  </a:p>
                </p:txBody>
              </p:sp>
              <p:sp>
                <p:nvSpPr>
                  <p:cNvPr id="1594" name="Google Shape;1594;p183"/>
                  <p:cNvSpPr/>
                  <p:nvPr/>
                </p:nvSpPr>
                <p:spPr>
                  <a:xfrm>
                    <a:off x="3850412" y="3229747"/>
                    <a:ext cx="58013" cy="54380"/>
                  </a:xfrm>
                  <a:prstGeom prst="ellipse">
                    <a:avLst/>
                  </a:prstGeom>
                  <a:noFill/>
                  <a:ln cap="flat" cmpd="sng" w="9525">
                    <a:solidFill>
                      <a:srgbClr val="114B8E"/>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sp>
                <p:nvSpPr>
                  <p:cNvPr id="1595" name="Google Shape;1595;p183"/>
                  <p:cNvSpPr/>
                  <p:nvPr/>
                </p:nvSpPr>
                <p:spPr>
                  <a:xfrm>
                    <a:off x="3955899" y="3245600"/>
                    <a:ext cx="244558" cy="25580"/>
                  </a:xfrm>
                  <a:prstGeom prst="rect">
                    <a:avLst/>
                  </a:prstGeom>
                  <a:noFill/>
                  <a:ln cap="flat" cmpd="sng" w="9525">
                    <a:solidFill>
                      <a:srgbClr val="114B8E"/>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grpSp>
            <p:grpSp>
              <p:nvGrpSpPr>
                <p:cNvPr id="1596" name="Google Shape;1596;p183"/>
                <p:cNvGrpSpPr/>
                <p:nvPr/>
              </p:nvGrpSpPr>
              <p:grpSpPr>
                <a:xfrm>
                  <a:off x="9335152" y="2211473"/>
                  <a:ext cx="227812" cy="302590"/>
                  <a:chOff x="3732082" y="2894647"/>
                  <a:chExt cx="4011000" cy="262510"/>
                </a:xfrm>
              </p:grpSpPr>
              <p:cxnSp>
                <p:nvCxnSpPr>
                  <p:cNvPr id="1597" name="Google Shape;1597;p183"/>
                  <p:cNvCxnSpPr/>
                  <p:nvPr/>
                </p:nvCxnSpPr>
                <p:spPr>
                  <a:xfrm>
                    <a:off x="3732082" y="2894647"/>
                    <a:ext cx="4011000" cy="0"/>
                  </a:xfrm>
                  <a:prstGeom prst="straightConnector1">
                    <a:avLst/>
                  </a:prstGeom>
                  <a:noFill/>
                  <a:ln cap="flat" cmpd="sng" w="9525">
                    <a:solidFill>
                      <a:srgbClr val="194F90"/>
                    </a:solidFill>
                    <a:prstDash val="solid"/>
                    <a:miter lim="8000"/>
                    <a:headEnd len="sm" w="sm" type="none"/>
                    <a:tailEnd len="sm" w="sm" type="none"/>
                  </a:ln>
                </p:spPr>
              </p:cxnSp>
              <p:cxnSp>
                <p:nvCxnSpPr>
                  <p:cNvPr id="1598" name="Google Shape;1598;p183"/>
                  <p:cNvCxnSpPr/>
                  <p:nvPr/>
                </p:nvCxnSpPr>
                <p:spPr>
                  <a:xfrm>
                    <a:off x="3732082" y="3157157"/>
                    <a:ext cx="4011000" cy="0"/>
                  </a:xfrm>
                  <a:prstGeom prst="straightConnector1">
                    <a:avLst/>
                  </a:prstGeom>
                  <a:noFill/>
                  <a:ln cap="flat" cmpd="sng" w="9525">
                    <a:solidFill>
                      <a:srgbClr val="194F90"/>
                    </a:solidFill>
                    <a:prstDash val="solid"/>
                    <a:miter lim="8000"/>
                    <a:headEnd len="sm" w="sm" type="none"/>
                    <a:tailEnd len="sm" w="sm" type="none"/>
                  </a:ln>
                </p:spPr>
              </p:cxnSp>
              <p:cxnSp>
                <p:nvCxnSpPr>
                  <p:cNvPr id="1599" name="Google Shape;1599;p183"/>
                  <p:cNvCxnSpPr/>
                  <p:nvPr/>
                </p:nvCxnSpPr>
                <p:spPr>
                  <a:xfrm>
                    <a:off x="3732082" y="3025902"/>
                    <a:ext cx="4011000" cy="0"/>
                  </a:xfrm>
                  <a:prstGeom prst="straightConnector1">
                    <a:avLst/>
                  </a:prstGeom>
                  <a:noFill/>
                  <a:ln cap="flat" cmpd="sng" w="9525">
                    <a:solidFill>
                      <a:srgbClr val="194F90"/>
                    </a:solidFill>
                    <a:prstDash val="solid"/>
                    <a:miter lim="8000"/>
                    <a:headEnd len="sm" w="sm" type="none"/>
                    <a:tailEnd len="sm" w="sm" type="none"/>
                  </a:ln>
                </p:spPr>
              </p:cxnSp>
            </p:grpSp>
          </p:grpSp>
          <p:grpSp>
            <p:nvGrpSpPr>
              <p:cNvPr id="1600" name="Google Shape;1600;p183"/>
              <p:cNvGrpSpPr/>
              <p:nvPr/>
            </p:nvGrpSpPr>
            <p:grpSpPr>
              <a:xfrm>
                <a:off x="3555113" y="3449620"/>
                <a:ext cx="6867672" cy="993431"/>
                <a:chOff x="3555113" y="3449620"/>
                <a:chExt cx="6867672" cy="993431"/>
              </a:xfrm>
            </p:grpSpPr>
            <p:grpSp>
              <p:nvGrpSpPr>
                <p:cNvPr id="1601" name="Google Shape;1601;p183"/>
                <p:cNvGrpSpPr/>
                <p:nvPr/>
              </p:nvGrpSpPr>
              <p:grpSpPr>
                <a:xfrm>
                  <a:off x="4680706" y="3783908"/>
                  <a:ext cx="227812" cy="302590"/>
                  <a:chOff x="3732082" y="2894647"/>
                  <a:chExt cx="4011000" cy="262510"/>
                </a:xfrm>
              </p:grpSpPr>
              <p:cxnSp>
                <p:nvCxnSpPr>
                  <p:cNvPr id="1602" name="Google Shape;1602;p183"/>
                  <p:cNvCxnSpPr/>
                  <p:nvPr/>
                </p:nvCxnSpPr>
                <p:spPr>
                  <a:xfrm>
                    <a:off x="3732082" y="2894647"/>
                    <a:ext cx="4011000" cy="0"/>
                  </a:xfrm>
                  <a:prstGeom prst="straightConnector1">
                    <a:avLst/>
                  </a:prstGeom>
                  <a:noFill/>
                  <a:ln cap="flat" cmpd="sng" w="9525">
                    <a:solidFill>
                      <a:schemeClr val="dk2"/>
                    </a:solidFill>
                    <a:prstDash val="solid"/>
                    <a:miter lim="8000"/>
                    <a:headEnd len="sm" w="sm" type="none"/>
                    <a:tailEnd len="sm" w="sm" type="none"/>
                  </a:ln>
                </p:spPr>
              </p:cxnSp>
              <p:cxnSp>
                <p:nvCxnSpPr>
                  <p:cNvPr id="1603" name="Google Shape;1603;p183"/>
                  <p:cNvCxnSpPr/>
                  <p:nvPr/>
                </p:nvCxnSpPr>
                <p:spPr>
                  <a:xfrm>
                    <a:off x="3732082" y="3157157"/>
                    <a:ext cx="4011000" cy="0"/>
                  </a:xfrm>
                  <a:prstGeom prst="straightConnector1">
                    <a:avLst/>
                  </a:prstGeom>
                  <a:noFill/>
                  <a:ln cap="flat" cmpd="sng" w="9525">
                    <a:solidFill>
                      <a:schemeClr val="dk2"/>
                    </a:solidFill>
                    <a:prstDash val="solid"/>
                    <a:miter lim="8000"/>
                    <a:headEnd len="sm" w="sm" type="none"/>
                    <a:tailEnd len="sm" w="sm" type="none"/>
                  </a:ln>
                </p:spPr>
              </p:cxnSp>
              <p:cxnSp>
                <p:nvCxnSpPr>
                  <p:cNvPr id="1604" name="Google Shape;1604;p183"/>
                  <p:cNvCxnSpPr/>
                  <p:nvPr/>
                </p:nvCxnSpPr>
                <p:spPr>
                  <a:xfrm>
                    <a:off x="3732082" y="3025902"/>
                    <a:ext cx="4011000" cy="0"/>
                  </a:xfrm>
                  <a:prstGeom prst="straightConnector1">
                    <a:avLst/>
                  </a:prstGeom>
                  <a:noFill/>
                  <a:ln cap="flat" cmpd="sng" w="9525">
                    <a:solidFill>
                      <a:schemeClr val="dk2"/>
                    </a:solidFill>
                    <a:prstDash val="solid"/>
                    <a:miter lim="8000"/>
                    <a:headEnd len="sm" w="sm" type="none"/>
                    <a:tailEnd len="sm" w="sm" type="none"/>
                  </a:ln>
                </p:spPr>
              </p:cxnSp>
            </p:grpSp>
            <p:sp>
              <p:nvSpPr>
                <p:cNvPr id="1605" name="Google Shape;1605;p183"/>
                <p:cNvSpPr/>
                <p:nvPr/>
              </p:nvSpPr>
              <p:spPr>
                <a:xfrm>
                  <a:off x="9558670" y="3452717"/>
                  <a:ext cx="864115" cy="990317"/>
                </a:xfrm>
                <a:prstGeom prst="roundRect">
                  <a:avLst>
                    <a:gd fmla="val 0" name="adj"/>
                  </a:avLst>
                </a:prstGeom>
                <a:solidFill>
                  <a:schemeClr val="accent2"/>
                </a:solidFill>
                <a:ln cap="flat" cmpd="sng" w="9525">
                  <a:solidFill>
                    <a:schemeClr val="dk2"/>
                  </a:solidFill>
                  <a:prstDash val="solid"/>
                  <a:miter lim="8000"/>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700"/>
                    <a:buFont typeface="Arial"/>
                    <a:buNone/>
                  </a:pPr>
                  <a:r>
                    <a:rPr b="0" i="0" lang="en-US" sz="1000" u="none" cap="none" strike="noStrike">
                      <a:solidFill>
                        <a:srgbClr val="FFFFFF"/>
                      </a:solidFill>
                      <a:latin typeface="Martel Sans Light"/>
                      <a:ea typeface="Martel Sans Light"/>
                      <a:cs typeface="Martel Sans Light"/>
                      <a:sym typeface="Martel Sans Light"/>
                    </a:rPr>
                    <a:t>Reliant Platform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US" sz="1000" u="none" cap="none" strike="noStrike">
                      <a:solidFill>
                        <a:srgbClr val="FFFFFF"/>
                      </a:solidFill>
                      <a:latin typeface="Martel Sans Light"/>
                      <a:ea typeface="Martel Sans Light"/>
                      <a:cs typeface="Martel Sans Light"/>
                      <a:sym typeface="Martel Sans Light"/>
                    </a:rPr>
                    <a:t>Manager</a:t>
                  </a:r>
                  <a:endParaRPr b="0" i="0" sz="1000" u="none" cap="none" strike="noStrike">
                    <a:solidFill>
                      <a:srgbClr val="FFFFFF"/>
                    </a:solidFill>
                    <a:latin typeface="Martel Sans Light"/>
                    <a:ea typeface="Martel Sans Light"/>
                    <a:cs typeface="Martel Sans Light"/>
                    <a:sym typeface="Martel Sans Light"/>
                  </a:endParaRPr>
                </a:p>
              </p:txBody>
            </p:sp>
            <p:sp>
              <p:nvSpPr>
                <p:cNvPr id="1606" name="Google Shape;1606;p183"/>
                <p:cNvSpPr/>
                <p:nvPr/>
              </p:nvSpPr>
              <p:spPr>
                <a:xfrm>
                  <a:off x="4908518" y="3449620"/>
                  <a:ext cx="4422340" cy="993431"/>
                </a:xfrm>
                <a:prstGeom prst="roundRect">
                  <a:avLst>
                    <a:gd fmla="val 0" name="adj"/>
                  </a:avLst>
                </a:prstGeom>
                <a:noFill/>
                <a:ln cap="flat" cmpd="sng" w="9525">
                  <a:solidFill>
                    <a:schemeClr val="dk2"/>
                  </a:solidFill>
                  <a:prstDash val="solid"/>
                  <a:miter lim="8000"/>
                  <a:headEnd len="sm" w="sm" type="none"/>
                  <a:tailEnd len="sm" w="sm" type="none"/>
                </a:ln>
              </p:spPr>
              <p:txBody>
                <a:bodyPr anchorCtr="0" anchor="t" bIns="29250" lIns="58500" spcFirstLastPara="1" rIns="58500" wrap="square" tIns="29250">
                  <a:noAutofit/>
                </a:bodyPr>
                <a:lstStyle/>
                <a:p>
                  <a:pPr indent="0" lvl="0" marL="0" marR="0" rtl="0" algn="l">
                    <a:lnSpc>
                      <a:spcPct val="100000"/>
                    </a:lnSpc>
                    <a:spcBef>
                      <a:spcPts val="0"/>
                    </a:spcBef>
                    <a:spcAft>
                      <a:spcPts val="0"/>
                    </a:spcAft>
                    <a:buClr>
                      <a:srgbClr val="000000"/>
                    </a:buClr>
                    <a:buSzPts val="700"/>
                    <a:buFont typeface="Arial"/>
                    <a:buNone/>
                  </a:pPr>
                  <a:r>
                    <a:t/>
                  </a:r>
                  <a:endParaRPr b="0" i="0" sz="1000" u="none" cap="none" strike="noStrike">
                    <a:solidFill>
                      <a:srgbClr val="000000"/>
                    </a:solidFill>
                    <a:latin typeface="Arial"/>
                    <a:ea typeface="Arial"/>
                    <a:cs typeface="Arial"/>
                    <a:sym typeface="Arial"/>
                  </a:endParaRPr>
                </a:p>
              </p:txBody>
            </p:sp>
            <p:sp>
              <p:nvSpPr>
                <p:cNvPr id="1607" name="Google Shape;1607;p183"/>
                <p:cNvSpPr/>
                <p:nvPr/>
              </p:nvSpPr>
              <p:spPr>
                <a:xfrm>
                  <a:off x="5060841" y="3531085"/>
                  <a:ext cx="4127158" cy="230400"/>
                </a:xfrm>
                <a:prstGeom prst="roundRect">
                  <a:avLst>
                    <a:gd fmla="val 0" name="adj"/>
                  </a:avLst>
                </a:prstGeom>
                <a:solidFill>
                  <a:schemeClr val="accent2"/>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Whole OS Virtualization</a:t>
                  </a:r>
                  <a:endParaRPr b="0" i="0" sz="700" u="none" cap="none" strike="noStrike">
                    <a:solidFill>
                      <a:srgbClr val="FFFFFF"/>
                    </a:solidFill>
                    <a:latin typeface="Martel Sans"/>
                    <a:ea typeface="Martel Sans"/>
                    <a:cs typeface="Martel Sans"/>
                    <a:sym typeface="Martel Sans"/>
                  </a:endParaRPr>
                </a:p>
              </p:txBody>
            </p:sp>
            <p:sp>
              <p:nvSpPr>
                <p:cNvPr id="1608" name="Google Shape;1608;p183"/>
                <p:cNvSpPr/>
                <p:nvPr/>
              </p:nvSpPr>
              <p:spPr>
                <a:xfrm>
                  <a:off x="5060841" y="3821279"/>
                  <a:ext cx="4127158" cy="230554"/>
                </a:xfrm>
                <a:prstGeom prst="roundRect">
                  <a:avLst>
                    <a:gd fmla="val 0" name="adj"/>
                  </a:avLst>
                </a:prstGeom>
                <a:solidFill>
                  <a:schemeClr val="accent2"/>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Container Orchestration and Microservices</a:t>
                  </a:r>
                  <a:endParaRPr b="0" i="0" sz="1400" u="none" cap="none" strike="noStrike">
                    <a:solidFill>
                      <a:srgbClr val="000000"/>
                    </a:solidFill>
                    <a:latin typeface="Arial"/>
                    <a:ea typeface="Arial"/>
                    <a:cs typeface="Arial"/>
                    <a:sym typeface="Arial"/>
                  </a:endParaRPr>
                </a:p>
              </p:txBody>
            </p:sp>
            <p:sp>
              <p:nvSpPr>
                <p:cNvPr id="1609" name="Google Shape;1609;p183"/>
                <p:cNvSpPr/>
                <p:nvPr/>
              </p:nvSpPr>
              <p:spPr>
                <a:xfrm>
                  <a:off x="5060840" y="4102042"/>
                  <a:ext cx="4129195" cy="230400"/>
                </a:xfrm>
                <a:prstGeom prst="roundRect">
                  <a:avLst>
                    <a:gd fmla="val 0" name="adj"/>
                  </a:avLst>
                </a:prstGeom>
                <a:solidFill>
                  <a:schemeClr val="accent2"/>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Integrated DevOps Infrastructure</a:t>
                  </a:r>
                  <a:endParaRPr b="0" i="0" sz="1400" u="none" cap="none" strike="noStrike">
                    <a:solidFill>
                      <a:srgbClr val="000000"/>
                    </a:solidFill>
                    <a:latin typeface="Arial"/>
                    <a:ea typeface="Arial"/>
                    <a:cs typeface="Arial"/>
                    <a:sym typeface="Arial"/>
                  </a:endParaRPr>
                </a:p>
              </p:txBody>
            </p:sp>
            <p:sp>
              <p:nvSpPr>
                <p:cNvPr id="1610" name="Google Shape;1610;p183"/>
                <p:cNvSpPr/>
                <p:nvPr/>
              </p:nvSpPr>
              <p:spPr>
                <a:xfrm>
                  <a:off x="3555113" y="3452716"/>
                  <a:ext cx="1125593" cy="990335"/>
                </a:xfrm>
                <a:prstGeom prst="roundRect">
                  <a:avLst>
                    <a:gd fmla="val 0" name="adj"/>
                  </a:avLst>
                </a:prstGeom>
                <a:noFill/>
                <a:ln cap="flat" cmpd="sng" w="9525">
                  <a:solidFill>
                    <a:schemeClr val="dk2"/>
                  </a:solidFill>
                  <a:prstDash val="solid"/>
                  <a:miter lim="8000"/>
                  <a:headEnd len="sm" w="sm" type="none"/>
                  <a:tailEnd len="sm" w="sm" type="none"/>
                </a:ln>
              </p:spPr>
              <p:txBody>
                <a:bodyPr anchorCtr="0" anchor="b" bIns="72000" lIns="72000" spcFirstLastPara="1" rIns="72000" wrap="square" tIns="29250">
                  <a:noAutofit/>
                </a:bodyPr>
                <a:lstStyle/>
                <a:p>
                  <a:pPr indent="0" lvl="0" marL="0" marR="0" rtl="0" algn="ctr">
                    <a:lnSpc>
                      <a:spcPct val="115000"/>
                    </a:lnSpc>
                    <a:spcBef>
                      <a:spcPts val="0"/>
                    </a:spcBef>
                    <a:spcAft>
                      <a:spcPts val="0"/>
                    </a:spcAft>
                    <a:buClr>
                      <a:srgbClr val="000000"/>
                    </a:buClr>
                    <a:buSzPts val="700"/>
                    <a:buFont typeface="Arial"/>
                    <a:buNone/>
                  </a:pPr>
                  <a:r>
                    <a:rPr b="0" i="0" lang="en-US" sz="800" u="none" cap="none" strike="noStrike">
                      <a:solidFill>
                        <a:srgbClr val="113859"/>
                      </a:solidFill>
                      <a:latin typeface="Martel Sans"/>
                      <a:ea typeface="Martel Sans"/>
                      <a:cs typeface="Martel Sans"/>
                      <a:sym typeface="Martel Sans"/>
                    </a:rPr>
                    <a:t>Multi-Node, Software-only Solution on 3rd-party Hardware</a:t>
                  </a:r>
                  <a:endParaRPr b="0" i="0" sz="1400" u="none" cap="none" strike="noStrike">
                    <a:solidFill>
                      <a:srgbClr val="000000"/>
                    </a:solidFill>
                    <a:latin typeface="Arial"/>
                    <a:ea typeface="Arial"/>
                    <a:cs typeface="Arial"/>
                    <a:sym typeface="Arial"/>
                  </a:endParaRPr>
                </a:p>
              </p:txBody>
            </p:sp>
            <p:grpSp>
              <p:nvGrpSpPr>
                <p:cNvPr id="1611" name="Google Shape;1611;p183"/>
                <p:cNvGrpSpPr/>
                <p:nvPr/>
              </p:nvGrpSpPr>
              <p:grpSpPr>
                <a:xfrm>
                  <a:off x="3652730" y="3517848"/>
                  <a:ext cx="429438" cy="107900"/>
                  <a:chOff x="3814997" y="3204167"/>
                  <a:chExt cx="429438" cy="107900"/>
                </a:xfrm>
              </p:grpSpPr>
              <p:sp>
                <p:nvSpPr>
                  <p:cNvPr id="1612" name="Google Shape;1612;p183"/>
                  <p:cNvSpPr/>
                  <p:nvPr/>
                </p:nvSpPr>
                <p:spPr>
                  <a:xfrm>
                    <a:off x="3814997" y="3204167"/>
                    <a:ext cx="429438" cy="107900"/>
                  </a:xfrm>
                  <a:prstGeom prst="roundRect">
                    <a:avLst>
                      <a:gd fmla="val 16667" name="adj"/>
                    </a:avLst>
                  </a:prstGeom>
                  <a:noFill/>
                  <a:ln cap="flat" cmpd="sng" w="9525">
                    <a:solidFill>
                      <a:srgbClr val="114B8E"/>
                    </a:solidFill>
                    <a:prstDash val="solid"/>
                    <a:round/>
                    <a:headEnd len="sm" w="sm" type="none"/>
                    <a:tailEnd len="sm" w="sm" type="none"/>
                  </a:ln>
                </p:spPr>
                <p:txBody>
                  <a:bodyPr anchorCtr="0" anchor="ctr" bIns="29250" lIns="58250" spcFirstLastPara="1" rIns="58250" wrap="square" tIns="29250">
                    <a:noAutofit/>
                  </a:bodyPr>
                  <a:lstStyle/>
                  <a:p>
                    <a:pPr indent="0" lvl="0" marL="0" marR="0" rtl="0" algn="ctr">
                      <a:lnSpc>
                        <a:spcPct val="100000"/>
                      </a:lnSpc>
                      <a:spcBef>
                        <a:spcPts val="0"/>
                      </a:spcBef>
                      <a:spcAft>
                        <a:spcPts val="0"/>
                      </a:spcAft>
                      <a:buClr>
                        <a:srgbClr val="102348"/>
                      </a:buClr>
                      <a:buSzPts val="800"/>
                      <a:buFont typeface="Arial"/>
                      <a:buNone/>
                    </a:pPr>
                    <a:r>
                      <a:t/>
                    </a:r>
                    <a:endParaRPr b="1" i="0" sz="800" u="none" cap="none" strike="noStrike">
                      <a:solidFill>
                        <a:srgbClr val="FFFFFF"/>
                      </a:solidFill>
                      <a:latin typeface="Nunito Sans"/>
                      <a:ea typeface="Nunito Sans"/>
                      <a:cs typeface="Nunito Sans"/>
                      <a:sym typeface="Nunito Sans"/>
                    </a:endParaRPr>
                  </a:p>
                </p:txBody>
              </p:sp>
              <p:sp>
                <p:nvSpPr>
                  <p:cNvPr id="1613" name="Google Shape;1613;p183"/>
                  <p:cNvSpPr/>
                  <p:nvPr/>
                </p:nvSpPr>
                <p:spPr>
                  <a:xfrm>
                    <a:off x="3850412" y="3229747"/>
                    <a:ext cx="58013" cy="54380"/>
                  </a:xfrm>
                  <a:prstGeom prst="ellipse">
                    <a:avLst/>
                  </a:prstGeom>
                  <a:noFill/>
                  <a:ln cap="flat" cmpd="sng" w="9525">
                    <a:solidFill>
                      <a:srgbClr val="114B8E"/>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sp>
                <p:nvSpPr>
                  <p:cNvPr id="1614" name="Google Shape;1614;p183"/>
                  <p:cNvSpPr/>
                  <p:nvPr/>
                </p:nvSpPr>
                <p:spPr>
                  <a:xfrm>
                    <a:off x="3955899" y="3245600"/>
                    <a:ext cx="244558" cy="25580"/>
                  </a:xfrm>
                  <a:prstGeom prst="rect">
                    <a:avLst/>
                  </a:prstGeom>
                  <a:noFill/>
                  <a:ln cap="flat" cmpd="sng" w="9525">
                    <a:solidFill>
                      <a:srgbClr val="114B8E"/>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grpSp>
            <p:grpSp>
              <p:nvGrpSpPr>
                <p:cNvPr id="1615" name="Google Shape;1615;p183"/>
                <p:cNvGrpSpPr/>
                <p:nvPr/>
              </p:nvGrpSpPr>
              <p:grpSpPr>
                <a:xfrm>
                  <a:off x="4160730" y="3517848"/>
                  <a:ext cx="429438" cy="107900"/>
                  <a:chOff x="3814997" y="3204167"/>
                  <a:chExt cx="429438" cy="107900"/>
                </a:xfrm>
              </p:grpSpPr>
              <p:sp>
                <p:nvSpPr>
                  <p:cNvPr id="1616" name="Google Shape;1616;p183"/>
                  <p:cNvSpPr/>
                  <p:nvPr/>
                </p:nvSpPr>
                <p:spPr>
                  <a:xfrm>
                    <a:off x="3814997" y="3204167"/>
                    <a:ext cx="429438" cy="107900"/>
                  </a:xfrm>
                  <a:prstGeom prst="roundRect">
                    <a:avLst>
                      <a:gd fmla="val 16667" name="adj"/>
                    </a:avLst>
                  </a:prstGeom>
                  <a:noFill/>
                  <a:ln cap="flat" cmpd="sng" w="9525">
                    <a:solidFill>
                      <a:srgbClr val="114B8E"/>
                    </a:solidFill>
                    <a:prstDash val="solid"/>
                    <a:round/>
                    <a:headEnd len="sm" w="sm" type="none"/>
                    <a:tailEnd len="sm" w="sm" type="none"/>
                  </a:ln>
                </p:spPr>
                <p:txBody>
                  <a:bodyPr anchorCtr="0" anchor="ctr" bIns="29250" lIns="58250" spcFirstLastPara="1" rIns="58250" wrap="square" tIns="29250">
                    <a:noAutofit/>
                  </a:bodyPr>
                  <a:lstStyle/>
                  <a:p>
                    <a:pPr indent="0" lvl="0" marL="0" marR="0" rtl="0" algn="ctr">
                      <a:lnSpc>
                        <a:spcPct val="100000"/>
                      </a:lnSpc>
                      <a:spcBef>
                        <a:spcPts val="0"/>
                      </a:spcBef>
                      <a:spcAft>
                        <a:spcPts val="0"/>
                      </a:spcAft>
                      <a:buClr>
                        <a:srgbClr val="102348"/>
                      </a:buClr>
                      <a:buSzPts val="800"/>
                      <a:buFont typeface="Arial"/>
                      <a:buNone/>
                    </a:pPr>
                    <a:r>
                      <a:t/>
                    </a:r>
                    <a:endParaRPr b="1" i="0" sz="800" u="none" cap="none" strike="noStrike">
                      <a:solidFill>
                        <a:srgbClr val="FFFFFF"/>
                      </a:solidFill>
                      <a:latin typeface="Nunito Sans"/>
                      <a:ea typeface="Nunito Sans"/>
                      <a:cs typeface="Nunito Sans"/>
                      <a:sym typeface="Nunito Sans"/>
                    </a:endParaRPr>
                  </a:p>
                </p:txBody>
              </p:sp>
              <p:sp>
                <p:nvSpPr>
                  <p:cNvPr id="1617" name="Google Shape;1617;p183"/>
                  <p:cNvSpPr/>
                  <p:nvPr/>
                </p:nvSpPr>
                <p:spPr>
                  <a:xfrm>
                    <a:off x="3850412" y="3229747"/>
                    <a:ext cx="58013" cy="54380"/>
                  </a:xfrm>
                  <a:prstGeom prst="ellipse">
                    <a:avLst/>
                  </a:prstGeom>
                  <a:noFill/>
                  <a:ln cap="flat" cmpd="sng" w="9525">
                    <a:solidFill>
                      <a:srgbClr val="114B8E"/>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sp>
                <p:nvSpPr>
                  <p:cNvPr id="1618" name="Google Shape;1618;p183"/>
                  <p:cNvSpPr/>
                  <p:nvPr/>
                </p:nvSpPr>
                <p:spPr>
                  <a:xfrm>
                    <a:off x="3955899" y="3245600"/>
                    <a:ext cx="244558" cy="25580"/>
                  </a:xfrm>
                  <a:prstGeom prst="rect">
                    <a:avLst/>
                  </a:prstGeom>
                  <a:noFill/>
                  <a:ln cap="flat" cmpd="sng" w="9525">
                    <a:solidFill>
                      <a:srgbClr val="114B8E"/>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grpSp>
            <p:grpSp>
              <p:nvGrpSpPr>
                <p:cNvPr id="1619" name="Google Shape;1619;p183"/>
                <p:cNvGrpSpPr/>
                <p:nvPr/>
              </p:nvGrpSpPr>
              <p:grpSpPr>
                <a:xfrm>
                  <a:off x="9335152" y="3783908"/>
                  <a:ext cx="227812" cy="302590"/>
                  <a:chOff x="3732082" y="2894647"/>
                  <a:chExt cx="4011000" cy="262510"/>
                </a:xfrm>
              </p:grpSpPr>
              <p:cxnSp>
                <p:nvCxnSpPr>
                  <p:cNvPr id="1620" name="Google Shape;1620;p183"/>
                  <p:cNvCxnSpPr/>
                  <p:nvPr/>
                </p:nvCxnSpPr>
                <p:spPr>
                  <a:xfrm>
                    <a:off x="3732082" y="2894647"/>
                    <a:ext cx="4011000" cy="0"/>
                  </a:xfrm>
                  <a:prstGeom prst="straightConnector1">
                    <a:avLst/>
                  </a:prstGeom>
                  <a:noFill/>
                  <a:ln cap="flat" cmpd="sng" w="9525">
                    <a:solidFill>
                      <a:schemeClr val="dk2"/>
                    </a:solidFill>
                    <a:prstDash val="solid"/>
                    <a:miter lim="8000"/>
                    <a:headEnd len="sm" w="sm" type="none"/>
                    <a:tailEnd len="sm" w="sm" type="none"/>
                  </a:ln>
                </p:spPr>
              </p:cxnSp>
              <p:cxnSp>
                <p:nvCxnSpPr>
                  <p:cNvPr id="1621" name="Google Shape;1621;p183"/>
                  <p:cNvCxnSpPr/>
                  <p:nvPr/>
                </p:nvCxnSpPr>
                <p:spPr>
                  <a:xfrm>
                    <a:off x="3732082" y="3157157"/>
                    <a:ext cx="4011000" cy="0"/>
                  </a:xfrm>
                  <a:prstGeom prst="straightConnector1">
                    <a:avLst/>
                  </a:prstGeom>
                  <a:noFill/>
                  <a:ln cap="flat" cmpd="sng" w="9525">
                    <a:solidFill>
                      <a:schemeClr val="dk2"/>
                    </a:solidFill>
                    <a:prstDash val="solid"/>
                    <a:miter lim="8000"/>
                    <a:headEnd len="sm" w="sm" type="none"/>
                    <a:tailEnd len="sm" w="sm" type="none"/>
                  </a:ln>
                </p:spPr>
              </p:cxnSp>
              <p:cxnSp>
                <p:nvCxnSpPr>
                  <p:cNvPr id="1622" name="Google Shape;1622;p183"/>
                  <p:cNvCxnSpPr/>
                  <p:nvPr/>
                </p:nvCxnSpPr>
                <p:spPr>
                  <a:xfrm>
                    <a:off x="3732082" y="3025902"/>
                    <a:ext cx="4011000" cy="0"/>
                  </a:xfrm>
                  <a:prstGeom prst="straightConnector1">
                    <a:avLst/>
                  </a:prstGeom>
                  <a:noFill/>
                  <a:ln cap="flat" cmpd="sng" w="9525">
                    <a:solidFill>
                      <a:schemeClr val="dk2"/>
                    </a:solidFill>
                    <a:prstDash val="solid"/>
                    <a:miter lim="8000"/>
                    <a:headEnd len="sm" w="sm" type="none"/>
                    <a:tailEnd len="sm" w="sm" type="none"/>
                  </a:ln>
                </p:spPr>
              </p:cxnSp>
            </p:grpSp>
          </p:grpSp>
          <p:sp>
            <p:nvSpPr>
              <p:cNvPr id="1623" name="Google Shape;1623;p183"/>
              <p:cNvSpPr/>
              <p:nvPr/>
            </p:nvSpPr>
            <p:spPr>
              <a:xfrm rot="-5400000">
                <a:off x="1790753" y="2741697"/>
                <a:ext cx="2977327" cy="425346"/>
              </a:xfrm>
              <a:prstGeom prst="roundRect">
                <a:avLst>
                  <a:gd fmla="val 0" name="adj"/>
                </a:avLst>
              </a:prstGeom>
              <a:noFill/>
              <a:ln>
                <a:noFill/>
              </a:ln>
            </p:spPr>
            <p:txBody>
              <a:bodyPr anchorCtr="0" anchor="ctr" bIns="0" lIns="58500" spcFirstLastPara="1" rIns="58500" wrap="square" tIns="36000">
                <a:noAutofit/>
              </a:bodyPr>
              <a:lstStyle/>
              <a:p>
                <a:pPr indent="0" lvl="0" marL="0" marR="0" rtl="0" algn="ctr">
                  <a:lnSpc>
                    <a:spcPct val="100000"/>
                  </a:lnSpc>
                  <a:spcBef>
                    <a:spcPts val="0"/>
                  </a:spcBef>
                  <a:spcAft>
                    <a:spcPts val="0"/>
                  </a:spcAft>
                  <a:buClr>
                    <a:srgbClr val="000000"/>
                  </a:buClr>
                  <a:buSzPts val="700"/>
                  <a:buFont typeface="Arial"/>
                  <a:buNone/>
                </a:pPr>
                <a:r>
                  <a:rPr b="0" i="0" lang="en-US" sz="800" u="none" cap="none" strike="noStrike">
                    <a:solidFill>
                      <a:srgbClr val="194F90"/>
                    </a:solidFill>
                    <a:latin typeface="Martel Sans"/>
                    <a:ea typeface="Martel Sans"/>
                    <a:cs typeface="Martel Sans"/>
                    <a:sym typeface="Martel Sans"/>
                  </a:rPr>
                  <a:t>Infrastructure</a:t>
                </a:r>
                <a:endParaRPr b="0" i="0" sz="1400" u="none" cap="none" strike="noStrike">
                  <a:solidFill>
                    <a:srgbClr val="000000"/>
                  </a:solidFill>
                  <a:latin typeface="Arial"/>
                  <a:ea typeface="Arial"/>
                  <a:cs typeface="Arial"/>
                  <a:sym typeface="Arial"/>
                </a:endParaRPr>
              </a:p>
            </p:txBody>
          </p:sp>
          <p:sp>
            <p:nvSpPr>
              <p:cNvPr id="1624" name="Google Shape;1624;p183"/>
              <p:cNvSpPr/>
              <p:nvPr/>
            </p:nvSpPr>
            <p:spPr>
              <a:xfrm>
                <a:off x="3027577" y="1464795"/>
                <a:ext cx="472830" cy="2978239"/>
              </a:xfrm>
              <a:custGeom>
                <a:rect b="b" l="l" r="r" t="t"/>
                <a:pathLst>
                  <a:path extrusionOk="0" h="1422400" w="472830">
                    <a:moveTo>
                      <a:pt x="465015" y="0"/>
                    </a:moveTo>
                    <a:lnTo>
                      <a:pt x="0" y="0"/>
                    </a:lnTo>
                    <a:lnTo>
                      <a:pt x="0" y="1422400"/>
                    </a:lnTo>
                    <a:lnTo>
                      <a:pt x="472830" y="1422400"/>
                    </a:lnTo>
                  </a:path>
                </a:pathLst>
              </a:custGeom>
              <a:noFill/>
              <a:ln cap="flat" cmpd="sng" w="9525">
                <a:solidFill>
                  <a:schemeClr val="dk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625" name="Google Shape;1625;p183"/>
              <p:cNvSpPr/>
              <p:nvPr/>
            </p:nvSpPr>
            <p:spPr>
              <a:xfrm>
                <a:off x="3551389" y="1447956"/>
                <a:ext cx="6871396" cy="359900"/>
              </a:xfrm>
              <a:prstGeom prst="rect">
                <a:avLst/>
              </a:prstGeom>
              <a:solidFill>
                <a:schemeClr val="accent2"/>
              </a:solidFill>
              <a:ln>
                <a:noFill/>
              </a:ln>
            </p:spPr>
            <p:txBody>
              <a:bodyPr anchorCtr="0" anchor="ctr" bIns="45700" lIns="91425" spcFirstLastPara="1" rIns="91425" wrap="square" tIns="720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FFFFFF"/>
                    </a:solidFill>
                    <a:latin typeface="Martel Sans SemiBold"/>
                    <a:ea typeface="Martel Sans SemiBold"/>
                    <a:cs typeface="Martel Sans SemiBold"/>
                    <a:sym typeface="Martel Sans SemiBold"/>
                  </a:rPr>
                  <a:t>SC//HyperCore</a:t>
                </a:r>
                <a:r>
                  <a:rPr b="1" baseline="30000" i="0" lang="en-US" sz="1000" u="none" cap="none" strike="noStrike">
                    <a:solidFill>
                      <a:srgbClr val="FFFFFF"/>
                    </a:solidFill>
                    <a:latin typeface="Martel Sans SemiBold"/>
                    <a:ea typeface="Martel Sans SemiBold"/>
                    <a:cs typeface="Martel Sans SemiBold"/>
                    <a:sym typeface="Martel Sans SemiBold"/>
                  </a:rPr>
                  <a:t>TM</a:t>
                </a:r>
                <a:r>
                  <a:rPr b="1" i="0" lang="en-US" sz="1000" u="none" cap="none" strike="noStrike">
                    <a:solidFill>
                      <a:srgbClr val="FFFFFF"/>
                    </a:solidFill>
                    <a:latin typeface="Martel Sans SemiBold"/>
                    <a:ea typeface="Martel Sans SemiBold"/>
                    <a:cs typeface="Martel Sans SemiBold"/>
                    <a:sym typeface="Martel Sans SemiBold"/>
                  </a:rPr>
                  <a:t> – Data Center &amp; Edge Computing</a:t>
                </a:r>
                <a:endParaRPr b="0" i="0" sz="1400" u="none" cap="none" strike="noStrike">
                  <a:solidFill>
                    <a:srgbClr val="000000"/>
                  </a:solidFill>
                  <a:latin typeface="Arial"/>
                  <a:ea typeface="Arial"/>
                  <a:cs typeface="Arial"/>
                  <a:sym typeface="Arial"/>
                </a:endParaRPr>
              </a:p>
            </p:txBody>
          </p:sp>
          <p:sp>
            <p:nvSpPr>
              <p:cNvPr id="1626" name="Google Shape;1626;p183"/>
              <p:cNvSpPr/>
              <p:nvPr/>
            </p:nvSpPr>
            <p:spPr>
              <a:xfrm>
                <a:off x="3551389" y="3015500"/>
                <a:ext cx="6871396" cy="359900"/>
              </a:xfrm>
              <a:prstGeom prst="rect">
                <a:avLst/>
              </a:prstGeom>
              <a:solidFill>
                <a:schemeClr val="accent2"/>
              </a:solidFill>
              <a:ln>
                <a:noFill/>
              </a:ln>
            </p:spPr>
            <p:txBody>
              <a:bodyPr anchorCtr="0" anchor="ctr" bIns="45700" lIns="91425" spcFirstLastPara="1" rIns="91425" wrap="square" tIns="720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FFFFFF"/>
                    </a:solidFill>
                    <a:latin typeface="Martel Sans SemiBold"/>
                    <a:ea typeface="Martel Sans SemiBold"/>
                    <a:cs typeface="Martel Sans SemiBold"/>
                    <a:sym typeface="Martel Sans SemiBold"/>
                  </a:rPr>
                  <a:t>SC//Reliant</a:t>
                </a:r>
                <a:r>
                  <a:rPr b="1" baseline="30000" i="0" lang="en-US" sz="1000" u="none" cap="none" strike="noStrike">
                    <a:solidFill>
                      <a:srgbClr val="FFFFFF"/>
                    </a:solidFill>
                    <a:latin typeface="Martel Sans SemiBold"/>
                    <a:ea typeface="Martel Sans SemiBold"/>
                    <a:cs typeface="Martel Sans SemiBold"/>
                    <a:sym typeface="Martel Sans SemiBold"/>
                  </a:rPr>
                  <a:t>TM</a:t>
                </a:r>
                <a:r>
                  <a:rPr b="1" i="0" lang="en-US" sz="1000" u="none" cap="none" strike="noStrike">
                    <a:solidFill>
                      <a:srgbClr val="FFFFFF"/>
                    </a:solidFill>
                    <a:latin typeface="Martel Sans SemiBold"/>
                    <a:ea typeface="Martel Sans SemiBold"/>
                    <a:cs typeface="Martel Sans SemiBold"/>
                    <a:sym typeface="Martel Sans SemiBold"/>
                  </a:rPr>
                  <a:t>– Edge Computing</a:t>
                </a:r>
                <a:endParaRPr b="0" i="0" sz="1400" u="none" cap="none" strike="noStrike">
                  <a:solidFill>
                    <a:srgbClr val="000000"/>
                  </a:solidFill>
                  <a:latin typeface="Arial"/>
                  <a:ea typeface="Arial"/>
                  <a:cs typeface="Arial"/>
                  <a:sym typeface="Arial"/>
                </a:endParaRPr>
              </a:p>
            </p:txBody>
          </p:sp>
        </p:grpSp>
        <p:grpSp>
          <p:nvGrpSpPr>
            <p:cNvPr id="1627" name="Google Shape;1627;p183"/>
            <p:cNvGrpSpPr/>
            <p:nvPr/>
          </p:nvGrpSpPr>
          <p:grpSpPr>
            <a:xfrm>
              <a:off x="3412589" y="4727422"/>
              <a:ext cx="7395208" cy="1430026"/>
              <a:chOff x="3027577" y="4727422"/>
              <a:chExt cx="7395208" cy="1430026"/>
            </a:xfrm>
          </p:grpSpPr>
          <p:sp>
            <p:nvSpPr>
              <p:cNvPr id="1628" name="Google Shape;1628;p183"/>
              <p:cNvSpPr/>
              <p:nvPr/>
            </p:nvSpPr>
            <p:spPr>
              <a:xfrm>
                <a:off x="4908518" y="5162794"/>
                <a:ext cx="4422340" cy="990000"/>
              </a:xfrm>
              <a:prstGeom prst="roundRect">
                <a:avLst>
                  <a:gd fmla="val 0" name="adj"/>
                </a:avLst>
              </a:prstGeom>
              <a:noFill/>
              <a:ln cap="flat" cmpd="sng" w="9525">
                <a:solidFill>
                  <a:schemeClr val="accent1"/>
                </a:solidFill>
                <a:prstDash val="solid"/>
                <a:miter lim="8000"/>
                <a:headEnd len="sm" w="sm" type="none"/>
                <a:tailEnd len="sm" w="sm" type="none"/>
              </a:ln>
            </p:spPr>
            <p:txBody>
              <a:bodyPr anchorCtr="0" anchor="t" bIns="29250" lIns="58500" spcFirstLastPara="1" rIns="58500" wrap="square" tIns="29250">
                <a:noAutofit/>
              </a:bodyPr>
              <a:lstStyle/>
              <a:p>
                <a:pPr indent="0" lvl="0" marL="0" marR="0" rtl="0" algn="l">
                  <a:lnSpc>
                    <a:spcPct val="100000"/>
                  </a:lnSpc>
                  <a:spcBef>
                    <a:spcPts val="0"/>
                  </a:spcBef>
                  <a:spcAft>
                    <a:spcPts val="0"/>
                  </a:spcAft>
                  <a:buClr>
                    <a:srgbClr val="000000"/>
                  </a:buClr>
                  <a:buSzPts val="700"/>
                  <a:buFont typeface="Arial"/>
                  <a:buNone/>
                </a:pPr>
                <a:r>
                  <a:t/>
                </a:r>
                <a:endParaRPr b="0" i="0" sz="1000" u="none" cap="none" strike="noStrike">
                  <a:solidFill>
                    <a:srgbClr val="000000"/>
                  </a:solidFill>
                  <a:latin typeface="Arial"/>
                  <a:ea typeface="Arial"/>
                  <a:cs typeface="Arial"/>
                  <a:sym typeface="Arial"/>
                </a:endParaRPr>
              </a:p>
            </p:txBody>
          </p:sp>
          <p:grpSp>
            <p:nvGrpSpPr>
              <p:cNvPr id="1629" name="Google Shape;1629;p183"/>
              <p:cNvGrpSpPr/>
              <p:nvPr/>
            </p:nvGrpSpPr>
            <p:grpSpPr>
              <a:xfrm>
                <a:off x="3555113" y="5162793"/>
                <a:ext cx="6867672" cy="994655"/>
                <a:chOff x="3555113" y="5104474"/>
                <a:chExt cx="6867672" cy="994655"/>
              </a:xfrm>
            </p:grpSpPr>
            <p:grpSp>
              <p:nvGrpSpPr>
                <p:cNvPr id="1630" name="Google Shape;1630;p183"/>
                <p:cNvGrpSpPr/>
                <p:nvPr/>
              </p:nvGrpSpPr>
              <p:grpSpPr>
                <a:xfrm>
                  <a:off x="4680706" y="5435331"/>
                  <a:ext cx="227812" cy="302590"/>
                  <a:chOff x="3732082" y="2894647"/>
                  <a:chExt cx="4011000" cy="262510"/>
                </a:xfrm>
              </p:grpSpPr>
              <p:cxnSp>
                <p:nvCxnSpPr>
                  <p:cNvPr id="1631" name="Google Shape;1631;p183"/>
                  <p:cNvCxnSpPr/>
                  <p:nvPr/>
                </p:nvCxnSpPr>
                <p:spPr>
                  <a:xfrm>
                    <a:off x="3732082" y="2894647"/>
                    <a:ext cx="4011000" cy="0"/>
                  </a:xfrm>
                  <a:prstGeom prst="straightConnector1">
                    <a:avLst/>
                  </a:prstGeom>
                  <a:noFill/>
                  <a:ln cap="flat" cmpd="sng" w="9525">
                    <a:solidFill>
                      <a:schemeClr val="accent1"/>
                    </a:solidFill>
                    <a:prstDash val="solid"/>
                    <a:miter lim="8000"/>
                    <a:headEnd len="sm" w="sm" type="none"/>
                    <a:tailEnd len="sm" w="sm" type="none"/>
                  </a:ln>
                </p:spPr>
              </p:cxnSp>
              <p:cxnSp>
                <p:nvCxnSpPr>
                  <p:cNvPr id="1632" name="Google Shape;1632;p183"/>
                  <p:cNvCxnSpPr/>
                  <p:nvPr/>
                </p:nvCxnSpPr>
                <p:spPr>
                  <a:xfrm>
                    <a:off x="3732082" y="3157157"/>
                    <a:ext cx="4011000" cy="0"/>
                  </a:xfrm>
                  <a:prstGeom prst="straightConnector1">
                    <a:avLst/>
                  </a:prstGeom>
                  <a:noFill/>
                  <a:ln cap="flat" cmpd="sng" w="9525">
                    <a:solidFill>
                      <a:schemeClr val="accent1"/>
                    </a:solidFill>
                    <a:prstDash val="solid"/>
                    <a:miter lim="8000"/>
                    <a:headEnd len="sm" w="sm" type="none"/>
                    <a:tailEnd len="sm" w="sm" type="none"/>
                  </a:ln>
                </p:spPr>
              </p:cxnSp>
              <p:cxnSp>
                <p:nvCxnSpPr>
                  <p:cNvPr id="1633" name="Google Shape;1633;p183"/>
                  <p:cNvCxnSpPr/>
                  <p:nvPr/>
                </p:nvCxnSpPr>
                <p:spPr>
                  <a:xfrm>
                    <a:off x="3732082" y="3025902"/>
                    <a:ext cx="4011000" cy="0"/>
                  </a:xfrm>
                  <a:prstGeom prst="straightConnector1">
                    <a:avLst/>
                  </a:prstGeom>
                  <a:noFill/>
                  <a:ln cap="flat" cmpd="sng" w="9525">
                    <a:solidFill>
                      <a:schemeClr val="accent1"/>
                    </a:solidFill>
                    <a:prstDash val="solid"/>
                    <a:miter lim="8000"/>
                    <a:headEnd len="sm" w="sm" type="none"/>
                    <a:tailEnd len="sm" w="sm" type="none"/>
                  </a:ln>
                </p:spPr>
              </p:cxnSp>
            </p:grpSp>
            <p:sp>
              <p:nvSpPr>
                <p:cNvPr id="1634" name="Google Shape;1634;p183"/>
                <p:cNvSpPr/>
                <p:nvPr/>
              </p:nvSpPr>
              <p:spPr>
                <a:xfrm>
                  <a:off x="9558670" y="5109129"/>
                  <a:ext cx="864115" cy="990000"/>
                </a:xfrm>
                <a:prstGeom prst="roundRect">
                  <a:avLst>
                    <a:gd fmla="val 0" name="adj"/>
                  </a:avLst>
                </a:prstGeom>
                <a:solidFill>
                  <a:schemeClr val="accent1"/>
                </a:solidFill>
                <a:ln cap="flat" cmpd="sng" w="9525">
                  <a:solidFill>
                    <a:schemeClr val="accent1"/>
                  </a:solidFill>
                  <a:prstDash val="solid"/>
                  <a:miter lim="8000"/>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700"/>
                    <a:buFont typeface="Arial"/>
                    <a:buNone/>
                  </a:pPr>
                  <a:r>
                    <a:rPr b="0" i="0" lang="en-US" sz="1000" u="none" cap="none" strike="noStrike">
                      <a:solidFill>
                        <a:srgbClr val="FFFFFF"/>
                      </a:solidFill>
                      <a:latin typeface="Martel Sans"/>
                      <a:ea typeface="Martel Sans"/>
                      <a:cs typeface="Martel Sans"/>
                      <a:sym typeface="Martel Sans"/>
                    </a:rPr>
                    <a:t>AcuVigil Dashboard</a:t>
                  </a:r>
                  <a:endParaRPr b="0" i="0" sz="1400" u="none" cap="none" strike="noStrike">
                    <a:solidFill>
                      <a:srgbClr val="000000"/>
                    </a:solidFill>
                    <a:latin typeface="Arial"/>
                    <a:ea typeface="Arial"/>
                    <a:cs typeface="Arial"/>
                    <a:sym typeface="Arial"/>
                  </a:endParaRPr>
                </a:p>
              </p:txBody>
            </p:sp>
            <p:grpSp>
              <p:nvGrpSpPr>
                <p:cNvPr id="1635" name="Google Shape;1635;p183"/>
                <p:cNvGrpSpPr/>
                <p:nvPr/>
              </p:nvGrpSpPr>
              <p:grpSpPr>
                <a:xfrm>
                  <a:off x="3555113" y="5104474"/>
                  <a:ext cx="1125593" cy="990000"/>
                  <a:chOff x="3555113" y="5104474"/>
                  <a:chExt cx="1125593" cy="990000"/>
                </a:xfrm>
              </p:grpSpPr>
              <p:sp>
                <p:nvSpPr>
                  <p:cNvPr id="1636" name="Google Shape;1636;p183"/>
                  <p:cNvSpPr/>
                  <p:nvPr/>
                </p:nvSpPr>
                <p:spPr>
                  <a:xfrm>
                    <a:off x="3555113" y="5104474"/>
                    <a:ext cx="1125593" cy="990000"/>
                  </a:xfrm>
                  <a:prstGeom prst="roundRect">
                    <a:avLst>
                      <a:gd fmla="val 0" name="adj"/>
                    </a:avLst>
                  </a:prstGeom>
                  <a:noFill/>
                  <a:ln cap="flat" cmpd="sng" w="9525">
                    <a:solidFill>
                      <a:schemeClr val="accent1"/>
                    </a:solidFill>
                    <a:prstDash val="solid"/>
                    <a:miter lim="8000"/>
                    <a:headEnd len="sm" w="sm" type="none"/>
                    <a:tailEnd len="sm" w="sm" type="none"/>
                  </a:ln>
                </p:spPr>
                <p:txBody>
                  <a:bodyPr anchorCtr="0" anchor="b" bIns="72000" lIns="72000" spcFirstLastPara="1" rIns="72000" wrap="square" tIns="29250">
                    <a:noAutofit/>
                  </a:bodyPr>
                  <a:lstStyle/>
                  <a:p>
                    <a:pPr indent="0" lvl="0" marL="0" marR="0" rtl="0" algn="ctr">
                      <a:lnSpc>
                        <a:spcPct val="115000"/>
                      </a:lnSpc>
                      <a:spcBef>
                        <a:spcPts val="0"/>
                      </a:spcBef>
                      <a:spcAft>
                        <a:spcPts val="0"/>
                      </a:spcAft>
                      <a:buClr>
                        <a:srgbClr val="000000"/>
                      </a:buClr>
                      <a:buSzPts val="700"/>
                      <a:buFont typeface="Arial"/>
                      <a:buNone/>
                    </a:pPr>
                    <a:r>
                      <a:rPr b="0" i="0" lang="en-US" sz="800" u="none" cap="none" strike="noStrike">
                        <a:solidFill>
                          <a:srgbClr val="113859"/>
                        </a:solidFill>
                        <a:latin typeface="Martel Sans"/>
                        <a:ea typeface="Martel Sans"/>
                        <a:cs typeface="Martel Sans"/>
                        <a:sym typeface="Martel Sans"/>
                      </a:rPr>
                      <a:t>Software-only on SC//HyperCore™ </a:t>
                    </a:r>
                    <a:endParaRPr b="0" i="0" sz="14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700"/>
                      <a:buFont typeface="Arial"/>
                      <a:buNone/>
                    </a:pPr>
                    <a:r>
                      <a:rPr b="0" i="0" lang="en-US" sz="800" u="none" cap="none" strike="noStrike">
                        <a:solidFill>
                          <a:srgbClr val="113859"/>
                        </a:solidFill>
                        <a:latin typeface="Martel Sans"/>
                        <a:ea typeface="Martel Sans"/>
                        <a:cs typeface="Martel Sans"/>
                        <a:sym typeface="Martel Sans"/>
                      </a:rPr>
                      <a:t>or Secure Edge Hardware</a:t>
                    </a:r>
                    <a:endParaRPr b="0" i="0" sz="1400" u="none" cap="none" strike="noStrike">
                      <a:solidFill>
                        <a:srgbClr val="000000"/>
                      </a:solidFill>
                      <a:latin typeface="Arial"/>
                      <a:ea typeface="Arial"/>
                      <a:cs typeface="Arial"/>
                      <a:sym typeface="Arial"/>
                    </a:endParaRPr>
                  </a:p>
                </p:txBody>
              </p:sp>
              <p:grpSp>
                <p:nvGrpSpPr>
                  <p:cNvPr id="1637" name="Google Shape;1637;p183"/>
                  <p:cNvGrpSpPr/>
                  <p:nvPr/>
                </p:nvGrpSpPr>
                <p:grpSpPr>
                  <a:xfrm>
                    <a:off x="3652730" y="5169271"/>
                    <a:ext cx="429438" cy="107900"/>
                    <a:chOff x="3814997" y="3204167"/>
                    <a:chExt cx="429438" cy="107900"/>
                  </a:xfrm>
                </p:grpSpPr>
                <p:sp>
                  <p:nvSpPr>
                    <p:cNvPr id="1638" name="Google Shape;1638;p183"/>
                    <p:cNvSpPr/>
                    <p:nvPr/>
                  </p:nvSpPr>
                  <p:spPr>
                    <a:xfrm>
                      <a:off x="3814997" y="3204167"/>
                      <a:ext cx="429438" cy="107900"/>
                    </a:xfrm>
                    <a:prstGeom prst="roundRect">
                      <a:avLst>
                        <a:gd fmla="val 16667" name="adj"/>
                      </a:avLst>
                    </a:prstGeom>
                    <a:noFill/>
                    <a:ln cap="flat" cmpd="sng" w="9525">
                      <a:solidFill>
                        <a:schemeClr val="accent1"/>
                      </a:solidFill>
                      <a:prstDash val="solid"/>
                      <a:round/>
                      <a:headEnd len="sm" w="sm" type="none"/>
                      <a:tailEnd len="sm" w="sm" type="none"/>
                    </a:ln>
                  </p:spPr>
                  <p:txBody>
                    <a:bodyPr anchorCtr="0" anchor="ctr" bIns="29250" lIns="58250" spcFirstLastPara="1" rIns="58250" wrap="square" tIns="29250">
                      <a:noAutofit/>
                    </a:bodyPr>
                    <a:lstStyle/>
                    <a:p>
                      <a:pPr indent="0" lvl="0" marL="0" marR="0" rtl="0" algn="ctr">
                        <a:lnSpc>
                          <a:spcPct val="100000"/>
                        </a:lnSpc>
                        <a:spcBef>
                          <a:spcPts val="0"/>
                        </a:spcBef>
                        <a:spcAft>
                          <a:spcPts val="0"/>
                        </a:spcAft>
                        <a:buClr>
                          <a:srgbClr val="102348"/>
                        </a:buClr>
                        <a:buSzPts val="800"/>
                        <a:buFont typeface="Arial"/>
                        <a:buNone/>
                      </a:pPr>
                      <a:r>
                        <a:t/>
                      </a:r>
                      <a:endParaRPr b="1" i="0" sz="800" u="none" cap="none" strike="noStrike">
                        <a:solidFill>
                          <a:srgbClr val="FFFFFF"/>
                        </a:solidFill>
                        <a:latin typeface="Nunito Sans"/>
                        <a:ea typeface="Nunito Sans"/>
                        <a:cs typeface="Nunito Sans"/>
                        <a:sym typeface="Nunito Sans"/>
                      </a:endParaRPr>
                    </a:p>
                  </p:txBody>
                </p:sp>
                <p:sp>
                  <p:nvSpPr>
                    <p:cNvPr id="1639" name="Google Shape;1639;p183"/>
                    <p:cNvSpPr/>
                    <p:nvPr/>
                  </p:nvSpPr>
                  <p:spPr>
                    <a:xfrm>
                      <a:off x="3850412" y="3229747"/>
                      <a:ext cx="58013" cy="54380"/>
                    </a:xfrm>
                    <a:prstGeom prst="ellipse">
                      <a:avLst/>
                    </a:prstGeom>
                    <a:noFill/>
                    <a:ln cap="flat" cmpd="sng" w="9525">
                      <a:solidFill>
                        <a:schemeClr val="accent1"/>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sp>
                  <p:nvSpPr>
                    <p:cNvPr id="1640" name="Google Shape;1640;p183"/>
                    <p:cNvSpPr/>
                    <p:nvPr/>
                  </p:nvSpPr>
                  <p:spPr>
                    <a:xfrm>
                      <a:off x="3955899" y="3245600"/>
                      <a:ext cx="244558" cy="25580"/>
                    </a:xfrm>
                    <a:prstGeom prst="rect">
                      <a:avLst/>
                    </a:prstGeom>
                    <a:noFill/>
                    <a:ln cap="flat" cmpd="sng" w="9525">
                      <a:solidFill>
                        <a:schemeClr val="accent1"/>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grpSp>
              <p:grpSp>
                <p:nvGrpSpPr>
                  <p:cNvPr id="1641" name="Google Shape;1641;p183"/>
                  <p:cNvGrpSpPr/>
                  <p:nvPr/>
                </p:nvGrpSpPr>
                <p:grpSpPr>
                  <a:xfrm>
                    <a:off x="4160730" y="5169271"/>
                    <a:ext cx="429438" cy="107900"/>
                    <a:chOff x="3814997" y="3204167"/>
                    <a:chExt cx="429438" cy="107900"/>
                  </a:xfrm>
                </p:grpSpPr>
                <p:sp>
                  <p:nvSpPr>
                    <p:cNvPr id="1642" name="Google Shape;1642;p183"/>
                    <p:cNvSpPr/>
                    <p:nvPr/>
                  </p:nvSpPr>
                  <p:spPr>
                    <a:xfrm>
                      <a:off x="3814997" y="3204167"/>
                      <a:ext cx="429438" cy="107900"/>
                    </a:xfrm>
                    <a:prstGeom prst="roundRect">
                      <a:avLst>
                        <a:gd fmla="val 16667" name="adj"/>
                      </a:avLst>
                    </a:prstGeom>
                    <a:noFill/>
                    <a:ln cap="flat" cmpd="sng" w="9525">
                      <a:solidFill>
                        <a:schemeClr val="accent1"/>
                      </a:solidFill>
                      <a:prstDash val="solid"/>
                      <a:round/>
                      <a:headEnd len="sm" w="sm" type="none"/>
                      <a:tailEnd len="sm" w="sm" type="none"/>
                    </a:ln>
                  </p:spPr>
                  <p:txBody>
                    <a:bodyPr anchorCtr="0" anchor="ctr" bIns="29250" lIns="58250" spcFirstLastPara="1" rIns="58250" wrap="square" tIns="29250">
                      <a:noAutofit/>
                    </a:bodyPr>
                    <a:lstStyle/>
                    <a:p>
                      <a:pPr indent="0" lvl="0" marL="0" marR="0" rtl="0" algn="ctr">
                        <a:lnSpc>
                          <a:spcPct val="100000"/>
                        </a:lnSpc>
                        <a:spcBef>
                          <a:spcPts val="0"/>
                        </a:spcBef>
                        <a:spcAft>
                          <a:spcPts val="0"/>
                        </a:spcAft>
                        <a:buClr>
                          <a:srgbClr val="102348"/>
                        </a:buClr>
                        <a:buSzPts val="800"/>
                        <a:buFont typeface="Arial"/>
                        <a:buNone/>
                      </a:pPr>
                      <a:r>
                        <a:t/>
                      </a:r>
                      <a:endParaRPr b="1" i="0" sz="800" u="none" cap="none" strike="noStrike">
                        <a:solidFill>
                          <a:srgbClr val="FFFFFF"/>
                        </a:solidFill>
                        <a:latin typeface="Nunito Sans"/>
                        <a:ea typeface="Nunito Sans"/>
                        <a:cs typeface="Nunito Sans"/>
                        <a:sym typeface="Nunito Sans"/>
                      </a:endParaRPr>
                    </a:p>
                  </p:txBody>
                </p:sp>
                <p:sp>
                  <p:nvSpPr>
                    <p:cNvPr id="1643" name="Google Shape;1643;p183"/>
                    <p:cNvSpPr/>
                    <p:nvPr/>
                  </p:nvSpPr>
                  <p:spPr>
                    <a:xfrm>
                      <a:off x="3850412" y="3229747"/>
                      <a:ext cx="58013" cy="54380"/>
                    </a:xfrm>
                    <a:prstGeom prst="ellipse">
                      <a:avLst/>
                    </a:prstGeom>
                    <a:noFill/>
                    <a:ln cap="flat" cmpd="sng" w="9525">
                      <a:solidFill>
                        <a:schemeClr val="accent1"/>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sp>
                  <p:nvSpPr>
                    <p:cNvPr id="1644" name="Google Shape;1644;p183"/>
                    <p:cNvSpPr/>
                    <p:nvPr/>
                  </p:nvSpPr>
                  <p:spPr>
                    <a:xfrm>
                      <a:off x="3955899" y="3245600"/>
                      <a:ext cx="244558" cy="25580"/>
                    </a:xfrm>
                    <a:prstGeom prst="rect">
                      <a:avLst/>
                    </a:prstGeom>
                    <a:noFill/>
                    <a:ln cap="flat" cmpd="sng" w="9525">
                      <a:solidFill>
                        <a:schemeClr val="accent1"/>
                      </a:solidFill>
                      <a:prstDash val="solid"/>
                      <a:round/>
                      <a:headEnd len="sm" w="sm" type="none"/>
                      <a:tailEnd len="sm" w="sm" type="none"/>
                    </a:ln>
                  </p:spPr>
                  <p:txBody>
                    <a:bodyPr anchorCtr="0" anchor="ctr" bIns="29250" lIns="58500" spcFirstLastPara="1" rIns="58500" wrap="square" tIns="2925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Nunito Sans"/>
                        <a:ea typeface="Nunito Sans"/>
                        <a:cs typeface="Nunito Sans"/>
                        <a:sym typeface="Nunito Sans"/>
                      </a:endParaRPr>
                    </a:p>
                  </p:txBody>
                </p:sp>
              </p:grpSp>
            </p:grpSp>
            <p:grpSp>
              <p:nvGrpSpPr>
                <p:cNvPr id="1645" name="Google Shape;1645;p183"/>
                <p:cNvGrpSpPr/>
                <p:nvPr/>
              </p:nvGrpSpPr>
              <p:grpSpPr>
                <a:xfrm>
                  <a:off x="9335152" y="5435331"/>
                  <a:ext cx="227812" cy="302590"/>
                  <a:chOff x="3732082" y="2894647"/>
                  <a:chExt cx="4011000" cy="262510"/>
                </a:xfrm>
              </p:grpSpPr>
              <p:cxnSp>
                <p:nvCxnSpPr>
                  <p:cNvPr id="1646" name="Google Shape;1646;p183"/>
                  <p:cNvCxnSpPr/>
                  <p:nvPr/>
                </p:nvCxnSpPr>
                <p:spPr>
                  <a:xfrm>
                    <a:off x="3732082" y="2894647"/>
                    <a:ext cx="4011000" cy="0"/>
                  </a:xfrm>
                  <a:prstGeom prst="straightConnector1">
                    <a:avLst/>
                  </a:prstGeom>
                  <a:noFill/>
                  <a:ln cap="flat" cmpd="sng" w="9525">
                    <a:solidFill>
                      <a:schemeClr val="accent1"/>
                    </a:solidFill>
                    <a:prstDash val="solid"/>
                    <a:miter lim="8000"/>
                    <a:headEnd len="sm" w="sm" type="none"/>
                    <a:tailEnd len="sm" w="sm" type="none"/>
                  </a:ln>
                </p:spPr>
              </p:cxnSp>
              <p:cxnSp>
                <p:nvCxnSpPr>
                  <p:cNvPr id="1647" name="Google Shape;1647;p183"/>
                  <p:cNvCxnSpPr/>
                  <p:nvPr/>
                </p:nvCxnSpPr>
                <p:spPr>
                  <a:xfrm>
                    <a:off x="3732082" y="3157157"/>
                    <a:ext cx="4011000" cy="0"/>
                  </a:xfrm>
                  <a:prstGeom prst="straightConnector1">
                    <a:avLst/>
                  </a:prstGeom>
                  <a:noFill/>
                  <a:ln cap="flat" cmpd="sng" w="9525">
                    <a:solidFill>
                      <a:schemeClr val="accent1"/>
                    </a:solidFill>
                    <a:prstDash val="solid"/>
                    <a:miter lim="8000"/>
                    <a:headEnd len="sm" w="sm" type="none"/>
                    <a:tailEnd len="sm" w="sm" type="none"/>
                  </a:ln>
                </p:spPr>
              </p:cxnSp>
              <p:cxnSp>
                <p:nvCxnSpPr>
                  <p:cNvPr id="1648" name="Google Shape;1648;p183"/>
                  <p:cNvCxnSpPr/>
                  <p:nvPr/>
                </p:nvCxnSpPr>
                <p:spPr>
                  <a:xfrm>
                    <a:off x="3732082" y="3025902"/>
                    <a:ext cx="4011000" cy="0"/>
                  </a:xfrm>
                  <a:prstGeom prst="straightConnector1">
                    <a:avLst/>
                  </a:prstGeom>
                  <a:noFill/>
                  <a:ln cap="flat" cmpd="sng" w="9525">
                    <a:solidFill>
                      <a:schemeClr val="accent1"/>
                    </a:solidFill>
                    <a:prstDash val="solid"/>
                    <a:miter lim="8000"/>
                    <a:headEnd len="sm" w="sm" type="none"/>
                    <a:tailEnd len="sm" w="sm" type="none"/>
                  </a:ln>
                </p:spPr>
              </p:cxnSp>
            </p:grpSp>
            <p:grpSp>
              <p:nvGrpSpPr>
                <p:cNvPr id="1649" name="Google Shape;1649;p183"/>
                <p:cNvGrpSpPr/>
                <p:nvPr/>
              </p:nvGrpSpPr>
              <p:grpSpPr>
                <a:xfrm>
                  <a:off x="5060840" y="5182508"/>
                  <a:ext cx="4136641" cy="801357"/>
                  <a:chOff x="5060840" y="5182508"/>
                  <a:chExt cx="4136641" cy="801357"/>
                </a:xfrm>
              </p:grpSpPr>
              <p:sp>
                <p:nvSpPr>
                  <p:cNvPr id="1650" name="Google Shape;1650;p183"/>
                  <p:cNvSpPr/>
                  <p:nvPr/>
                </p:nvSpPr>
                <p:spPr>
                  <a:xfrm>
                    <a:off x="5060841" y="5182508"/>
                    <a:ext cx="2058515" cy="230400"/>
                  </a:xfrm>
                  <a:prstGeom prst="roundRect">
                    <a:avLst>
                      <a:gd fmla="val 0" name="adj"/>
                    </a:avLst>
                  </a:prstGeom>
                  <a:solidFill>
                    <a:schemeClr val="accent1"/>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FFFFFF"/>
                        </a:solidFill>
                        <a:latin typeface="Martel Sans"/>
                        <a:ea typeface="Martel Sans"/>
                        <a:cs typeface="Martel Sans"/>
                        <a:sym typeface="Martel Sans"/>
                      </a:rPr>
                      <a:t>Managed Firewalls</a:t>
                    </a:r>
                    <a:endParaRPr b="0" i="0" sz="700" u="none" cap="none" strike="noStrike">
                      <a:solidFill>
                        <a:srgbClr val="FFFFFF"/>
                      </a:solidFill>
                      <a:latin typeface="Martel Sans"/>
                      <a:ea typeface="Martel Sans"/>
                      <a:cs typeface="Martel Sans"/>
                      <a:sym typeface="Martel Sans"/>
                    </a:endParaRPr>
                  </a:p>
                </p:txBody>
              </p:sp>
              <p:sp>
                <p:nvSpPr>
                  <p:cNvPr id="1651" name="Google Shape;1651;p183"/>
                  <p:cNvSpPr/>
                  <p:nvPr/>
                </p:nvSpPr>
                <p:spPr>
                  <a:xfrm>
                    <a:off x="5060841" y="5472702"/>
                    <a:ext cx="2058515" cy="230554"/>
                  </a:xfrm>
                  <a:prstGeom prst="roundRect">
                    <a:avLst>
                      <a:gd fmla="val 0" name="adj"/>
                    </a:avLst>
                  </a:prstGeom>
                  <a:solidFill>
                    <a:schemeClr val="accent1"/>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PCI Compliance</a:t>
                    </a:r>
                    <a:endParaRPr b="0" i="0" sz="1400" u="none" cap="none" strike="noStrike">
                      <a:solidFill>
                        <a:srgbClr val="000000"/>
                      </a:solidFill>
                      <a:latin typeface="Arial"/>
                      <a:ea typeface="Arial"/>
                      <a:cs typeface="Arial"/>
                      <a:sym typeface="Arial"/>
                    </a:endParaRPr>
                  </a:p>
                </p:txBody>
              </p:sp>
              <p:sp>
                <p:nvSpPr>
                  <p:cNvPr id="1652" name="Google Shape;1652;p183"/>
                  <p:cNvSpPr/>
                  <p:nvPr/>
                </p:nvSpPr>
                <p:spPr>
                  <a:xfrm>
                    <a:off x="5060840" y="5753465"/>
                    <a:ext cx="2059531" cy="230400"/>
                  </a:xfrm>
                  <a:prstGeom prst="roundRect">
                    <a:avLst>
                      <a:gd fmla="val 0" name="adj"/>
                    </a:avLst>
                  </a:prstGeom>
                  <a:solidFill>
                    <a:schemeClr val="accent1"/>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Network Visibility and Intelligence</a:t>
                    </a:r>
                    <a:endParaRPr b="0" i="0" sz="1400" u="none" cap="none" strike="noStrike">
                      <a:solidFill>
                        <a:srgbClr val="000000"/>
                      </a:solidFill>
                      <a:latin typeface="Arial"/>
                      <a:ea typeface="Arial"/>
                      <a:cs typeface="Arial"/>
                      <a:sym typeface="Arial"/>
                    </a:endParaRPr>
                  </a:p>
                </p:txBody>
              </p:sp>
              <p:sp>
                <p:nvSpPr>
                  <p:cNvPr id="1653" name="Google Shape;1653;p183"/>
                  <p:cNvSpPr/>
                  <p:nvPr/>
                </p:nvSpPr>
                <p:spPr>
                  <a:xfrm>
                    <a:off x="7195279" y="5182508"/>
                    <a:ext cx="2001187" cy="230400"/>
                  </a:xfrm>
                  <a:prstGeom prst="roundRect">
                    <a:avLst>
                      <a:gd fmla="val 0" name="adj"/>
                    </a:avLst>
                  </a:prstGeom>
                  <a:solidFill>
                    <a:schemeClr val="accent1"/>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24x7 Customer Support Center (CSC)</a:t>
                    </a:r>
                    <a:endParaRPr b="0" i="0" sz="1400" u="none" cap="none" strike="noStrike">
                      <a:solidFill>
                        <a:srgbClr val="000000"/>
                      </a:solidFill>
                      <a:latin typeface="Arial"/>
                      <a:ea typeface="Arial"/>
                      <a:cs typeface="Arial"/>
                      <a:sym typeface="Arial"/>
                    </a:endParaRPr>
                  </a:p>
                </p:txBody>
              </p:sp>
              <p:sp>
                <p:nvSpPr>
                  <p:cNvPr id="1654" name="Google Shape;1654;p183"/>
                  <p:cNvSpPr/>
                  <p:nvPr/>
                </p:nvSpPr>
                <p:spPr>
                  <a:xfrm>
                    <a:off x="7195279" y="5472702"/>
                    <a:ext cx="2001187" cy="230554"/>
                  </a:xfrm>
                  <a:prstGeom prst="roundRect">
                    <a:avLst>
                      <a:gd fmla="val 0" name="adj"/>
                    </a:avLst>
                  </a:prstGeom>
                  <a:solidFill>
                    <a:schemeClr val="accent1"/>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App Catalog</a:t>
                    </a:r>
                    <a:endParaRPr b="0" i="0" sz="1400" u="none" cap="none" strike="noStrike">
                      <a:solidFill>
                        <a:srgbClr val="000000"/>
                      </a:solidFill>
                      <a:latin typeface="Arial"/>
                      <a:ea typeface="Arial"/>
                      <a:cs typeface="Arial"/>
                      <a:sym typeface="Arial"/>
                    </a:endParaRPr>
                  </a:p>
                </p:txBody>
              </p:sp>
              <p:sp>
                <p:nvSpPr>
                  <p:cNvPr id="1655" name="Google Shape;1655;p183"/>
                  <p:cNvSpPr/>
                  <p:nvPr/>
                </p:nvSpPr>
                <p:spPr>
                  <a:xfrm>
                    <a:off x="7195306" y="5753465"/>
                    <a:ext cx="2002175" cy="230400"/>
                  </a:xfrm>
                  <a:prstGeom prst="roundRect">
                    <a:avLst>
                      <a:gd fmla="val 0" name="adj"/>
                    </a:avLst>
                  </a:prstGeom>
                  <a:solidFill>
                    <a:schemeClr val="accent1"/>
                  </a:solidFill>
                  <a:ln>
                    <a:noFill/>
                  </a:ln>
                </p:spPr>
                <p:txBody>
                  <a:bodyPr anchorCtr="0" anchor="ctr" bIns="0" lIns="58500" spcFirstLastPara="1" rIns="58500" wrap="square" tIns="29250">
                    <a:noAutofit/>
                  </a:bodyPr>
                  <a:lstStyle/>
                  <a:p>
                    <a:pPr indent="0" lvl="0" marL="0" marR="0" rtl="0" algn="ctr">
                      <a:lnSpc>
                        <a:spcPct val="100000"/>
                      </a:lnSpc>
                      <a:spcBef>
                        <a:spcPts val="0"/>
                      </a:spcBef>
                      <a:spcAft>
                        <a:spcPts val="0"/>
                      </a:spcAft>
                      <a:buClr>
                        <a:srgbClr val="000000"/>
                      </a:buClr>
                      <a:buSzPts val="500"/>
                      <a:buFont typeface="Arial"/>
                      <a:buNone/>
                    </a:pPr>
                    <a:r>
                      <a:rPr b="0" i="0" lang="en-US" sz="700" u="none" cap="none" strike="noStrike">
                        <a:solidFill>
                          <a:srgbClr val="FFFFFF"/>
                        </a:solidFill>
                        <a:latin typeface="Martel Sans"/>
                        <a:ea typeface="Martel Sans"/>
                        <a:cs typeface="Martel Sans"/>
                        <a:sym typeface="Martel Sans"/>
                      </a:rPr>
                      <a:t>Cellular BU and Managed Broadband</a:t>
                    </a:r>
                    <a:endParaRPr b="0" i="0" sz="1400" u="none" cap="none" strike="noStrike">
                      <a:solidFill>
                        <a:srgbClr val="000000"/>
                      </a:solidFill>
                      <a:latin typeface="Arial"/>
                      <a:ea typeface="Arial"/>
                      <a:cs typeface="Arial"/>
                      <a:sym typeface="Arial"/>
                    </a:endParaRPr>
                  </a:p>
                </p:txBody>
              </p:sp>
            </p:grpSp>
          </p:grpSp>
          <p:sp>
            <p:nvSpPr>
              <p:cNvPr id="1656" name="Google Shape;1656;p183"/>
              <p:cNvSpPr/>
              <p:nvPr/>
            </p:nvSpPr>
            <p:spPr>
              <a:xfrm rot="-5400000">
                <a:off x="2570799" y="5231500"/>
                <a:ext cx="1417236" cy="425346"/>
              </a:xfrm>
              <a:prstGeom prst="roundRect">
                <a:avLst>
                  <a:gd fmla="val 0" name="adj"/>
                </a:avLst>
              </a:prstGeom>
              <a:noFill/>
              <a:ln>
                <a:noFill/>
              </a:ln>
            </p:spPr>
            <p:txBody>
              <a:bodyPr anchorCtr="0" anchor="ctr" bIns="0" lIns="58500" spcFirstLastPara="1" rIns="58500" wrap="square" tIns="36000">
                <a:noAutofit/>
              </a:bodyPr>
              <a:lstStyle/>
              <a:p>
                <a:pPr indent="0" lvl="0" marL="0" marR="0" rtl="0" algn="ctr">
                  <a:lnSpc>
                    <a:spcPct val="100000"/>
                  </a:lnSpc>
                  <a:spcBef>
                    <a:spcPts val="0"/>
                  </a:spcBef>
                  <a:spcAft>
                    <a:spcPts val="0"/>
                  </a:spcAft>
                  <a:buClr>
                    <a:srgbClr val="000000"/>
                  </a:buClr>
                  <a:buSzPts val="700"/>
                  <a:buFont typeface="Arial"/>
                  <a:buNone/>
                </a:pPr>
                <a:r>
                  <a:rPr b="0" i="0" lang="en-US" sz="800" u="none" cap="none" strike="noStrike">
                    <a:solidFill>
                      <a:srgbClr val="009ADE"/>
                    </a:solidFill>
                    <a:latin typeface="Martel Sans"/>
                    <a:ea typeface="Martel Sans"/>
                    <a:cs typeface="Martel Sans"/>
                    <a:sym typeface="Martel Sans"/>
                  </a:rPr>
                  <a:t>Management &amp; Networking</a:t>
                </a:r>
                <a:endParaRPr b="0" i="0" sz="1400" u="none" cap="none" strike="noStrike">
                  <a:solidFill>
                    <a:srgbClr val="000000"/>
                  </a:solidFill>
                  <a:latin typeface="Arial"/>
                  <a:ea typeface="Arial"/>
                  <a:cs typeface="Arial"/>
                  <a:sym typeface="Arial"/>
                </a:endParaRPr>
              </a:p>
            </p:txBody>
          </p:sp>
          <p:sp>
            <p:nvSpPr>
              <p:cNvPr id="1657" name="Google Shape;1657;p183"/>
              <p:cNvSpPr/>
              <p:nvPr/>
            </p:nvSpPr>
            <p:spPr>
              <a:xfrm>
                <a:off x="3027577" y="4734643"/>
                <a:ext cx="472830" cy="1417237"/>
              </a:xfrm>
              <a:custGeom>
                <a:rect b="b" l="l" r="r" t="t"/>
                <a:pathLst>
                  <a:path extrusionOk="0" h="1422400" w="472830">
                    <a:moveTo>
                      <a:pt x="465015" y="0"/>
                    </a:moveTo>
                    <a:lnTo>
                      <a:pt x="0" y="0"/>
                    </a:lnTo>
                    <a:lnTo>
                      <a:pt x="0" y="1422400"/>
                    </a:lnTo>
                    <a:lnTo>
                      <a:pt x="472830" y="1422400"/>
                    </a:lnTo>
                  </a:path>
                </a:pathLst>
              </a:custGeom>
              <a:noFill/>
              <a:ln cap="flat" cmpd="sng" w="95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658" name="Google Shape;1658;p183"/>
              <p:cNvSpPr/>
              <p:nvPr/>
            </p:nvSpPr>
            <p:spPr>
              <a:xfrm>
                <a:off x="3551389" y="4727422"/>
                <a:ext cx="6871396" cy="359900"/>
              </a:xfrm>
              <a:prstGeom prst="rect">
                <a:avLst/>
              </a:prstGeom>
              <a:solidFill>
                <a:schemeClr val="accent1"/>
              </a:solidFill>
              <a:ln>
                <a:noFill/>
              </a:ln>
            </p:spPr>
            <p:txBody>
              <a:bodyPr anchorCtr="0" anchor="ctr" bIns="45700" lIns="91425" spcFirstLastPara="1" rIns="91425" wrap="square" tIns="720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FFFFFF"/>
                    </a:solidFill>
                    <a:latin typeface="Martel Sans SemiBold"/>
                    <a:ea typeface="Martel Sans SemiBold"/>
                    <a:cs typeface="Martel Sans SemiBold"/>
                    <a:sym typeface="Martel Sans SemiBold"/>
                  </a:rPr>
                  <a:t>SC//AcuVigil</a:t>
                </a:r>
                <a:r>
                  <a:rPr b="1" baseline="30000" i="0" lang="en-US" sz="1000" u="none" cap="none" strike="noStrike">
                    <a:solidFill>
                      <a:srgbClr val="FFFFFF"/>
                    </a:solidFill>
                    <a:latin typeface="Martel Sans SemiBold"/>
                    <a:ea typeface="Martel Sans SemiBold"/>
                    <a:cs typeface="Martel Sans SemiBold"/>
                    <a:sym typeface="Martel Sans SemiBold"/>
                  </a:rPr>
                  <a:t>TM</a:t>
                </a:r>
                <a:r>
                  <a:rPr b="1" i="0" lang="en-US" sz="1000" u="none" cap="none" strike="noStrike">
                    <a:solidFill>
                      <a:srgbClr val="FFFFFF"/>
                    </a:solidFill>
                    <a:latin typeface="Martel Sans SemiBold"/>
                    <a:ea typeface="Martel Sans SemiBold"/>
                    <a:cs typeface="Martel Sans SemiBold"/>
                    <a:sym typeface="Martel Sans SemiBold"/>
                  </a:rPr>
                  <a:t> - Managed Network Security</a:t>
                </a:r>
                <a:endParaRPr b="0" i="0" sz="1400" u="none" cap="none" strike="noStrike">
                  <a:solidFill>
                    <a:srgbClr val="000000"/>
                  </a:solidFill>
                  <a:latin typeface="Arial"/>
                  <a:ea typeface="Arial"/>
                  <a:cs typeface="Arial"/>
                  <a:sym typeface="Arial"/>
                </a:endParaRPr>
              </a:p>
            </p:txBody>
          </p:sp>
        </p:grpSp>
      </p:grpSp>
      <p:graphicFrame>
        <p:nvGraphicFramePr>
          <p:cNvPr id="1659" name="Google Shape;1659;p183"/>
          <p:cNvGraphicFramePr/>
          <p:nvPr/>
        </p:nvGraphicFramePr>
        <p:xfrm>
          <a:off x="716081" y="1440520"/>
          <a:ext cx="3000000" cy="3000000"/>
        </p:xfrm>
        <a:graphic>
          <a:graphicData uri="http://schemas.openxmlformats.org/drawingml/2006/table">
            <a:tbl>
              <a:tblPr bandRow="1" firstRow="1">
                <a:noFill/>
                <a:tableStyleId>{3BE268C0-61A2-4028-A6E1-C2B59E0584FE}</a:tableStyleId>
              </a:tblPr>
              <a:tblGrid>
                <a:gridCol w="1266900"/>
                <a:gridCol w="1266900"/>
              </a:tblGrid>
              <a:tr h="392625">
                <a:tc>
                  <a:txBody>
                    <a:bodyPr/>
                    <a:lstStyle/>
                    <a:p>
                      <a:pPr indent="0" lvl="0" marL="0" marR="0" rtl="0" algn="l">
                        <a:lnSpc>
                          <a:spcPct val="100000"/>
                        </a:lnSpc>
                        <a:spcBef>
                          <a:spcPts val="0"/>
                        </a:spcBef>
                        <a:spcAft>
                          <a:spcPts val="0"/>
                        </a:spcAft>
                        <a:buClr>
                          <a:srgbClr val="000000"/>
                        </a:buClr>
                        <a:buSzPts val="800"/>
                        <a:buFont typeface="Arial"/>
                        <a:buNone/>
                      </a:pPr>
                      <a:r>
                        <a:rPr b="1" i="0" lang="en-US" sz="800" u="none" cap="none" strike="noStrike">
                          <a:solidFill>
                            <a:srgbClr val="FFFFFF"/>
                          </a:solidFill>
                          <a:latin typeface="Martel Sans"/>
                          <a:ea typeface="Martel Sans"/>
                          <a:cs typeface="Martel Sans"/>
                          <a:sym typeface="Martel Sans"/>
                        </a:rPr>
                        <a:t>Multi-Site Operators</a:t>
                      </a:r>
                      <a:endParaRPr sz="1400" u="none" cap="none" strike="noStrike"/>
                    </a:p>
                  </a:txBody>
                  <a:tcPr marT="45725" marB="0" marR="91450" marL="91450" anchor="ctr">
                    <a:lnL cap="flat" cmpd="sng" w="9525">
                      <a:solidFill>
                        <a:schemeClr val="dk2"/>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marR="0" rtl="0" algn="l">
                        <a:lnSpc>
                          <a:spcPct val="100000"/>
                        </a:lnSpc>
                        <a:spcBef>
                          <a:spcPts val="0"/>
                        </a:spcBef>
                        <a:spcAft>
                          <a:spcPts val="0"/>
                        </a:spcAft>
                        <a:buClr>
                          <a:srgbClr val="000000"/>
                        </a:buClr>
                        <a:buSzPts val="800"/>
                        <a:buFont typeface="Arial"/>
                        <a:buNone/>
                      </a:pPr>
                      <a:r>
                        <a:rPr b="1" i="0" lang="en-US" sz="800" u="none" cap="none" strike="noStrike">
                          <a:solidFill>
                            <a:srgbClr val="FFFFFF"/>
                          </a:solidFill>
                          <a:latin typeface="Martel Sans"/>
                          <a:ea typeface="Martel Sans"/>
                          <a:cs typeface="Martel Sans"/>
                          <a:sym typeface="Martel Sans"/>
                        </a:rPr>
                        <a:t>Customer Endpoints</a:t>
                      </a:r>
                      <a:endParaRPr b="0" i="0" sz="800" u="none" cap="none" strike="noStrike">
                        <a:solidFill>
                          <a:srgbClr val="000000"/>
                        </a:solidFill>
                        <a:latin typeface="Martel Sans"/>
                        <a:ea typeface="Martel Sans"/>
                        <a:cs typeface="Martel Sans"/>
                        <a:sym typeface="Martel Sans"/>
                      </a:endParaRPr>
                    </a:p>
                  </a:txBody>
                  <a:tcPr marT="45725" marB="0" marR="91450" marL="91450" anchor="ctr">
                    <a:lnL cap="flat" cmpd="sng" w="9525">
                      <a:solidFill>
                        <a:schemeClr val="lt1"/>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rgbClr val="24272A"/>
                          </a:solidFill>
                          <a:latin typeface="Martel Sans"/>
                          <a:ea typeface="Martel Sans"/>
                          <a:cs typeface="Martel Sans"/>
                          <a:sym typeface="Martel Sans"/>
                        </a:rPr>
                        <a:t>QSRs</a:t>
                      </a:r>
                      <a:endParaRPr sz="800" u="none" cap="none" strike="noStrike">
                        <a:solidFill>
                          <a:srgbClr val="24272A"/>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Point of Sale</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rgbClr val="24272A"/>
                          </a:solidFill>
                          <a:latin typeface="Martel Sans"/>
                          <a:ea typeface="Martel Sans"/>
                          <a:cs typeface="Martel Sans"/>
                          <a:sym typeface="Martel Sans"/>
                        </a:rPr>
                        <a:t>CFR Stores</a:t>
                      </a:r>
                      <a:endParaRPr sz="800" u="none" cap="none" strike="noStrike">
                        <a:solidFill>
                          <a:srgbClr val="24272A"/>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Payment Gateway</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rgbClr val="24272A"/>
                          </a:solidFill>
                          <a:latin typeface="Martel Sans"/>
                          <a:ea typeface="Martel Sans"/>
                          <a:cs typeface="Martel Sans"/>
                          <a:sym typeface="Martel Sans"/>
                        </a:rPr>
                        <a:t>Retail</a:t>
                      </a:r>
                      <a:endParaRPr sz="800" u="none" cap="none" strike="noStrike">
                        <a:solidFill>
                          <a:srgbClr val="24272A"/>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Shared PCs / Tablets</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rgbClr val="24272A"/>
                          </a:solidFill>
                          <a:latin typeface="Martel Sans"/>
                          <a:ea typeface="Martel Sans"/>
                          <a:cs typeface="Martel Sans"/>
                          <a:sym typeface="Martel Sans"/>
                        </a:rPr>
                        <a:t>Maritime</a:t>
                      </a:r>
                      <a:endParaRPr sz="800" u="none" cap="none" strike="noStrike">
                        <a:solidFill>
                          <a:srgbClr val="24272A"/>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Digital Signage</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rgbClr val="24272A"/>
                          </a:solidFill>
                          <a:latin typeface="Martel Sans"/>
                          <a:ea typeface="Martel Sans"/>
                          <a:cs typeface="Martel Sans"/>
                          <a:sym typeface="Martel Sans"/>
                        </a:rPr>
                        <a:t>Education</a:t>
                      </a:r>
                      <a:endParaRPr sz="800" u="none" cap="none" strike="noStrike">
                        <a:solidFill>
                          <a:srgbClr val="24272A"/>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Public Wi-Fi</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rgbClr val="24272A"/>
                          </a:solidFill>
                          <a:latin typeface="Martel Sans"/>
                          <a:ea typeface="Martel Sans"/>
                          <a:cs typeface="Martel Sans"/>
                          <a:sym typeface="Martel Sans"/>
                        </a:rPr>
                        <a:t>Healthcare</a:t>
                      </a:r>
                      <a:endParaRPr sz="800" u="none" cap="none" strike="noStrike">
                        <a:solidFill>
                          <a:srgbClr val="24272A"/>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Video Surveillance</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rgbClr val="24272A"/>
                          </a:solidFill>
                          <a:latin typeface="Martel Sans"/>
                          <a:ea typeface="Martel Sans"/>
                          <a:cs typeface="Martel Sans"/>
                          <a:sym typeface="Martel Sans"/>
                        </a:rPr>
                        <a:t>Government</a:t>
                      </a:r>
                      <a:endParaRPr sz="800" u="none" cap="none" strike="noStrike">
                        <a:solidFill>
                          <a:srgbClr val="24272A"/>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IoT / Trusted Network Devices</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latin typeface="Martel Sans"/>
                          <a:ea typeface="Martel Sans"/>
                          <a:cs typeface="Martel Sans"/>
                          <a:sym typeface="Martel Sans"/>
                        </a:rPr>
                        <a:t>Hospitality</a:t>
                      </a:r>
                      <a:endParaRPr b="0" i="0" sz="800" u="none" cap="none" strike="noStrike">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Access Controls</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latin typeface="Martel Sans"/>
                          <a:ea typeface="Martel Sans"/>
                          <a:cs typeface="Martel Sans"/>
                          <a:sym typeface="Martel Sans"/>
                        </a:rPr>
                        <a:t>Financial Services</a:t>
                      </a:r>
                      <a:endParaRPr b="0" i="0" sz="800" u="none" cap="none" strike="noStrike">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Smart Cooking</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latin typeface="Martel Sans"/>
                          <a:ea typeface="Martel Sans"/>
                          <a:cs typeface="Martel Sans"/>
                          <a:sym typeface="Martel Sans"/>
                        </a:rPr>
                        <a:t>Transportation</a:t>
                      </a:r>
                      <a:endParaRPr b="0" i="0" sz="800" u="none" cap="none" strike="noStrike">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Leak Detection</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92625">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latin typeface="Martel Sans"/>
                          <a:ea typeface="Martel Sans"/>
                          <a:cs typeface="Martel Sans"/>
                          <a:sym typeface="Martel Sans"/>
                        </a:rPr>
                        <a:t>Manufacturing</a:t>
                      </a:r>
                      <a:endParaRPr b="0" i="0" sz="800" u="none" cap="none" strike="noStrike">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800"/>
                        <a:buFont typeface="Arial"/>
                        <a:buNone/>
                      </a:pPr>
                      <a:r>
                        <a:rPr lang="en-US" sz="800" u="none" cap="none" strike="noStrike">
                          <a:solidFill>
                            <a:schemeClr val="dk1"/>
                          </a:solidFill>
                          <a:latin typeface="Martel Sans"/>
                          <a:ea typeface="Martel Sans"/>
                          <a:cs typeface="Martel Sans"/>
                          <a:sym typeface="Martel Sans"/>
                        </a:rPr>
                        <a:t>VDI</a:t>
                      </a:r>
                      <a:endParaRPr sz="1100" u="none" cap="none" strike="noStrike">
                        <a:solidFill>
                          <a:schemeClr val="dk1"/>
                        </a:solidFill>
                        <a:latin typeface="Martel Sans"/>
                        <a:ea typeface="Martel Sans"/>
                        <a:cs typeface="Martel Sans"/>
                        <a:sym typeface="Martel Sans"/>
                      </a:endParaRPr>
                    </a:p>
                  </a:txBody>
                  <a:tcPr marT="72000" marB="45725" marR="91450" marL="9145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3" name="Shape 1663"/>
        <p:cNvGrpSpPr/>
        <p:nvPr/>
      </p:nvGrpSpPr>
      <p:grpSpPr>
        <a:xfrm>
          <a:off x="0" y="0"/>
          <a:ext cx="0" cy="0"/>
          <a:chOff x="0" y="0"/>
          <a:chExt cx="0" cy="0"/>
        </a:xfrm>
      </p:grpSpPr>
      <p:sp>
        <p:nvSpPr>
          <p:cNvPr id="1664" name="Google Shape;1664;p184"/>
          <p:cNvSpPr txBox="1"/>
          <p:nvPr/>
        </p:nvSpPr>
        <p:spPr>
          <a:xfrm>
            <a:off x="1916019" y="2125053"/>
            <a:ext cx="48108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1500"/>
              <a:buFont typeface="Arial"/>
              <a:buNone/>
            </a:pPr>
            <a:r>
              <a:rPr b="0" i="0" lang="en-US" sz="1500" u="none" cap="none" strike="noStrike">
                <a:solidFill>
                  <a:schemeClr val="dk2"/>
                </a:solidFill>
                <a:latin typeface="Martel Sans Light"/>
                <a:ea typeface="Martel Sans Light"/>
                <a:cs typeface="Martel Sans Light"/>
                <a:sym typeface="Martel Sans Light"/>
              </a:rPr>
              <a:t>Consolidates networking, security, </a:t>
            </a:r>
            <a:br>
              <a:rPr b="0" i="0" lang="en-US" sz="1500" u="none" cap="none" strike="noStrike">
                <a:solidFill>
                  <a:schemeClr val="dk2"/>
                </a:solidFill>
                <a:latin typeface="Martel Sans Light"/>
                <a:ea typeface="Martel Sans Light"/>
                <a:cs typeface="Martel Sans Light"/>
                <a:sym typeface="Martel Sans Light"/>
              </a:rPr>
            </a:br>
            <a:r>
              <a:rPr b="0" i="0" lang="en-US" sz="1500" u="none" cap="none" strike="noStrike">
                <a:solidFill>
                  <a:schemeClr val="dk2"/>
                </a:solidFill>
                <a:latin typeface="Martel Sans Light"/>
                <a:ea typeface="Martel Sans Light"/>
                <a:cs typeface="Martel Sans Light"/>
                <a:sym typeface="Martel Sans Light"/>
              </a:rPr>
              <a:t>and app hosting into a single solution</a:t>
            </a:r>
            <a:endParaRPr b="0" i="0" sz="1100" u="none" cap="none" strike="noStrike">
              <a:solidFill>
                <a:srgbClr val="000000"/>
              </a:solidFill>
              <a:latin typeface="Arial"/>
              <a:ea typeface="Arial"/>
              <a:cs typeface="Arial"/>
              <a:sym typeface="Arial"/>
            </a:endParaRPr>
          </a:p>
        </p:txBody>
      </p:sp>
      <p:sp>
        <p:nvSpPr>
          <p:cNvPr id="1665" name="Google Shape;1665;p184"/>
          <p:cNvSpPr txBox="1"/>
          <p:nvPr/>
        </p:nvSpPr>
        <p:spPr>
          <a:xfrm>
            <a:off x="1916019" y="2945505"/>
            <a:ext cx="48108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1500"/>
              <a:buFont typeface="Arial"/>
              <a:buNone/>
            </a:pPr>
            <a:r>
              <a:rPr b="0" i="0" lang="en-US" sz="1500" u="none" cap="none" strike="noStrike">
                <a:solidFill>
                  <a:schemeClr val="dk2"/>
                </a:solidFill>
                <a:latin typeface="Martel Sans Light"/>
                <a:ea typeface="Martel Sans Light"/>
                <a:cs typeface="Martel Sans Light"/>
                <a:sym typeface="Martel Sans Light"/>
              </a:rPr>
              <a:t>Virtualizes legacy apps (ie Windows 10) </a:t>
            </a:r>
            <a:br>
              <a:rPr b="0" i="0" lang="en-US" sz="1500" u="none" cap="none" strike="noStrike">
                <a:solidFill>
                  <a:schemeClr val="dk2"/>
                </a:solidFill>
                <a:latin typeface="Martel Sans Light"/>
                <a:ea typeface="Martel Sans Light"/>
                <a:cs typeface="Martel Sans Light"/>
                <a:sym typeface="Martel Sans Light"/>
              </a:rPr>
            </a:br>
            <a:r>
              <a:rPr b="0" i="0" lang="en-US" sz="1500" u="none" cap="none" strike="noStrike">
                <a:solidFill>
                  <a:schemeClr val="dk2"/>
                </a:solidFill>
                <a:latin typeface="Martel Sans Light"/>
                <a:ea typeface="Martel Sans Light"/>
                <a:cs typeface="Martel Sans Light"/>
                <a:sym typeface="Martel Sans Light"/>
              </a:rPr>
              <a:t>— no rip-and-replace required</a:t>
            </a:r>
            <a:endParaRPr b="0" i="0" sz="1100" u="none" cap="none" strike="noStrike">
              <a:solidFill>
                <a:srgbClr val="000000"/>
              </a:solidFill>
              <a:latin typeface="Arial"/>
              <a:ea typeface="Arial"/>
              <a:cs typeface="Arial"/>
              <a:sym typeface="Arial"/>
            </a:endParaRPr>
          </a:p>
        </p:txBody>
      </p:sp>
      <p:sp>
        <p:nvSpPr>
          <p:cNvPr id="1666" name="Google Shape;1666;p184"/>
          <p:cNvSpPr txBox="1"/>
          <p:nvPr/>
        </p:nvSpPr>
        <p:spPr>
          <a:xfrm>
            <a:off x="1916025" y="3853025"/>
            <a:ext cx="41568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1500"/>
              <a:buFont typeface="Arial"/>
              <a:buNone/>
            </a:pPr>
            <a:r>
              <a:rPr b="0" i="0" lang="en-US" sz="1500" u="none" cap="none" strike="noStrike">
                <a:solidFill>
                  <a:schemeClr val="dk2"/>
                </a:solidFill>
                <a:latin typeface="Martel Sans Light"/>
                <a:ea typeface="Martel Sans Light"/>
                <a:cs typeface="Martel Sans Light"/>
                <a:sym typeface="Martel Sans Light"/>
              </a:rPr>
              <a:t>Provides real-time visibility and control across all locations</a:t>
            </a:r>
            <a:endParaRPr b="0" i="0" sz="1100" u="none" cap="none" strike="noStrike">
              <a:solidFill>
                <a:srgbClr val="000000"/>
              </a:solidFill>
              <a:latin typeface="Arial"/>
              <a:ea typeface="Arial"/>
              <a:cs typeface="Arial"/>
              <a:sym typeface="Arial"/>
            </a:endParaRPr>
          </a:p>
        </p:txBody>
      </p:sp>
      <p:sp>
        <p:nvSpPr>
          <p:cNvPr id="1667" name="Google Shape;1667;p184"/>
          <p:cNvSpPr txBox="1"/>
          <p:nvPr/>
        </p:nvSpPr>
        <p:spPr>
          <a:xfrm>
            <a:off x="1916019" y="4695634"/>
            <a:ext cx="48108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1500"/>
              <a:buFont typeface="Arial"/>
              <a:buNone/>
            </a:pPr>
            <a:r>
              <a:rPr b="0" i="0" lang="en-US" sz="1500" u="none" cap="none" strike="noStrike">
                <a:solidFill>
                  <a:schemeClr val="dk2"/>
                </a:solidFill>
                <a:latin typeface="Martel Sans Light"/>
                <a:ea typeface="Martel Sans Light"/>
                <a:cs typeface="Martel Sans Light"/>
                <a:sym typeface="Martel Sans Light"/>
              </a:rPr>
              <a:t>Fully cloud-managed </a:t>
            </a:r>
            <a:br>
              <a:rPr b="0" i="0" lang="en-US" sz="1500" u="none" cap="none" strike="noStrike">
                <a:solidFill>
                  <a:schemeClr val="dk2"/>
                </a:solidFill>
                <a:latin typeface="Martel Sans Light"/>
                <a:ea typeface="Martel Sans Light"/>
                <a:cs typeface="Martel Sans Light"/>
                <a:sym typeface="Martel Sans Light"/>
              </a:rPr>
            </a:br>
            <a:r>
              <a:rPr b="0" i="0" lang="en-US" sz="1500" u="none" cap="none" strike="noStrike">
                <a:solidFill>
                  <a:schemeClr val="dk2"/>
                </a:solidFill>
                <a:latin typeface="Martel Sans Light"/>
                <a:ea typeface="Martel Sans Light"/>
                <a:cs typeface="Martel Sans Light"/>
                <a:sym typeface="Martel Sans Light"/>
              </a:rPr>
              <a:t>— reduce onsite maintenance</a:t>
            </a:r>
            <a:endParaRPr b="0" i="0" sz="1100" u="none" cap="none" strike="noStrike">
              <a:solidFill>
                <a:srgbClr val="000000"/>
              </a:solidFill>
              <a:latin typeface="Arial"/>
              <a:ea typeface="Arial"/>
              <a:cs typeface="Arial"/>
              <a:sym typeface="Arial"/>
            </a:endParaRPr>
          </a:p>
        </p:txBody>
      </p:sp>
      <p:sp>
        <p:nvSpPr>
          <p:cNvPr id="1668" name="Google Shape;1668;p184"/>
          <p:cNvSpPr txBox="1"/>
          <p:nvPr/>
        </p:nvSpPr>
        <p:spPr>
          <a:xfrm>
            <a:off x="1916019" y="5589260"/>
            <a:ext cx="48108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1500"/>
              <a:buFont typeface="Arial"/>
              <a:buNone/>
            </a:pPr>
            <a:r>
              <a:rPr b="0" i="0" lang="en-US" sz="1500" u="none" cap="none" strike="noStrike">
                <a:solidFill>
                  <a:schemeClr val="dk2"/>
                </a:solidFill>
                <a:latin typeface="Martel Sans Light"/>
                <a:ea typeface="Martel Sans Light"/>
                <a:cs typeface="Martel Sans Light"/>
                <a:sym typeface="Martel Sans Light"/>
              </a:rPr>
              <a:t>Scales beyond </a:t>
            </a:r>
            <a:br>
              <a:rPr b="0" i="0" lang="en-US" sz="1500" u="none" cap="none" strike="noStrike">
                <a:solidFill>
                  <a:schemeClr val="dk2"/>
                </a:solidFill>
                <a:latin typeface="Martel Sans Light"/>
                <a:ea typeface="Martel Sans Light"/>
                <a:cs typeface="Martel Sans Light"/>
                <a:sym typeface="Martel Sans Light"/>
              </a:rPr>
            </a:br>
            <a:r>
              <a:rPr b="0" i="0" lang="en-US" sz="1500" u="none" cap="none" strike="noStrike">
                <a:solidFill>
                  <a:schemeClr val="dk2"/>
                </a:solidFill>
                <a:latin typeface="Martel Sans Light"/>
                <a:ea typeface="Martel Sans Light"/>
                <a:cs typeface="Martel Sans Light"/>
                <a:sym typeface="Martel Sans Light"/>
              </a:rPr>
              <a:t>10,000+ locations</a:t>
            </a:r>
            <a:endParaRPr b="0" i="0" sz="1100" u="none" cap="none" strike="noStrike">
              <a:solidFill>
                <a:srgbClr val="000000"/>
              </a:solidFill>
              <a:latin typeface="Arial"/>
              <a:ea typeface="Arial"/>
              <a:cs typeface="Arial"/>
              <a:sym typeface="Arial"/>
            </a:endParaRPr>
          </a:p>
        </p:txBody>
      </p:sp>
      <p:pic>
        <p:nvPicPr>
          <p:cNvPr id="1669" name="Google Shape;1669;p184" title="sc_acumera_arrows_2400x1800-02.png"/>
          <p:cNvPicPr preferRelativeResize="0"/>
          <p:nvPr/>
        </p:nvPicPr>
        <p:blipFill rotWithShape="1">
          <a:blip r:embed="rId3">
            <a:alphaModFix/>
          </a:blip>
          <a:srcRect b="0" l="0" r="0" t="0"/>
          <a:stretch/>
        </p:blipFill>
        <p:spPr>
          <a:xfrm>
            <a:off x="6750175" y="1725425"/>
            <a:ext cx="3497476" cy="4168624"/>
          </a:xfrm>
          <a:prstGeom prst="rect">
            <a:avLst/>
          </a:prstGeom>
          <a:noFill/>
          <a:ln>
            <a:noFill/>
          </a:ln>
        </p:spPr>
      </p:pic>
      <p:pic>
        <p:nvPicPr>
          <p:cNvPr id="1670" name="Google Shape;1670;p184"/>
          <p:cNvPicPr preferRelativeResize="0"/>
          <p:nvPr/>
        </p:nvPicPr>
        <p:blipFill rotWithShape="1">
          <a:blip r:embed="rId4">
            <a:alphaModFix/>
          </a:blip>
          <a:srcRect b="0" l="0" r="0" t="0"/>
          <a:stretch/>
        </p:blipFill>
        <p:spPr>
          <a:xfrm>
            <a:off x="7151538" y="5599550"/>
            <a:ext cx="2694726" cy="760755"/>
          </a:xfrm>
          <a:prstGeom prst="rect">
            <a:avLst/>
          </a:prstGeom>
          <a:noFill/>
          <a:ln>
            <a:noFill/>
          </a:ln>
        </p:spPr>
      </p:pic>
      <p:grpSp>
        <p:nvGrpSpPr>
          <p:cNvPr id="1671" name="Google Shape;1671;p184"/>
          <p:cNvGrpSpPr/>
          <p:nvPr/>
        </p:nvGrpSpPr>
        <p:grpSpPr>
          <a:xfrm>
            <a:off x="1065045" y="2104567"/>
            <a:ext cx="535143" cy="646341"/>
            <a:chOff x="5912167" y="4200525"/>
            <a:chExt cx="366712" cy="442912"/>
          </a:xfrm>
        </p:grpSpPr>
        <p:sp>
          <p:nvSpPr>
            <p:cNvPr id="1672" name="Google Shape;1672;p184"/>
            <p:cNvSpPr/>
            <p:nvPr/>
          </p:nvSpPr>
          <p:spPr>
            <a:xfrm>
              <a:off x="5912167" y="4200525"/>
              <a:ext cx="366712" cy="282892"/>
            </a:xfrm>
            <a:custGeom>
              <a:rect b="b" l="l" r="r" t="t"/>
              <a:pathLst>
                <a:path extrusionOk="0" h="282892" w="366712">
                  <a:moveTo>
                    <a:pt x="41910" y="29528"/>
                  </a:moveTo>
                  <a:lnTo>
                    <a:pt x="0" y="29528"/>
                  </a:lnTo>
                  <a:lnTo>
                    <a:pt x="0" y="260032"/>
                  </a:lnTo>
                  <a:cubicBezTo>
                    <a:pt x="0" y="272415"/>
                    <a:pt x="10477" y="282893"/>
                    <a:pt x="22860" y="282893"/>
                  </a:cubicBezTo>
                  <a:cubicBezTo>
                    <a:pt x="35242" y="282893"/>
                    <a:pt x="45720" y="272415"/>
                    <a:pt x="45720" y="260032"/>
                  </a:cubicBezTo>
                  <a:lnTo>
                    <a:pt x="45720" y="0"/>
                  </a:lnTo>
                  <a:lnTo>
                    <a:pt x="166688" y="0"/>
                  </a:lnTo>
                  <a:lnTo>
                    <a:pt x="192405" y="36195"/>
                  </a:lnTo>
                  <a:lnTo>
                    <a:pt x="366713" y="36195"/>
                  </a:lnTo>
                  <a:lnTo>
                    <a:pt x="366713" y="259080"/>
                  </a:lnTo>
                  <a:cubicBezTo>
                    <a:pt x="366713" y="271463"/>
                    <a:pt x="356235" y="281940"/>
                    <a:pt x="343852" y="281940"/>
                  </a:cubicBezTo>
                  <a:lnTo>
                    <a:pt x="22860" y="28194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3" name="Google Shape;1673;p184"/>
            <p:cNvSpPr/>
            <p:nvPr/>
          </p:nvSpPr>
          <p:spPr>
            <a:xfrm>
              <a:off x="6096000" y="4484370"/>
              <a:ext cx="9525" cy="115252"/>
            </a:xfrm>
            <a:custGeom>
              <a:rect b="b" l="l" r="r" t="t"/>
              <a:pathLst>
                <a:path extrusionOk="0" h="115252" w="9525">
                  <a:moveTo>
                    <a:pt x="0" y="0"/>
                  </a:moveTo>
                  <a:lnTo>
                    <a:pt x="0" y="115252"/>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4" name="Google Shape;1674;p184"/>
            <p:cNvSpPr/>
            <p:nvPr/>
          </p:nvSpPr>
          <p:spPr>
            <a:xfrm>
              <a:off x="5935980" y="4541519"/>
              <a:ext cx="319087" cy="58102"/>
            </a:xfrm>
            <a:custGeom>
              <a:rect b="b" l="l" r="r" t="t"/>
              <a:pathLst>
                <a:path extrusionOk="0" h="58102" w="319087">
                  <a:moveTo>
                    <a:pt x="0" y="58103"/>
                  </a:moveTo>
                  <a:lnTo>
                    <a:pt x="0" y="20955"/>
                  </a:lnTo>
                  <a:cubicBezTo>
                    <a:pt x="0" y="9525"/>
                    <a:pt x="9525" y="0"/>
                    <a:pt x="20955" y="0"/>
                  </a:cubicBezTo>
                  <a:lnTo>
                    <a:pt x="298132" y="0"/>
                  </a:lnTo>
                  <a:cubicBezTo>
                    <a:pt x="309563" y="0"/>
                    <a:pt x="319088" y="9525"/>
                    <a:pt x="319088" y="20955"/>
                  </a:cubicBezTo>
                  <a:lnTo>
                    <a:pt x="319088" y="58103"/>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5" name="Google Shape;1675;p184"/>
            <p:cNvSpPr/>
            <p:nvPr/>
          </p:nvSpPr>
          <p:spPr>
            <a:xfrm>
              <a:off x="6234112" y="4599622"/>
              <a:ext cx="43815" cy="43815"/>
            </a:xfrm>
            <a:custGeom>
              <a:rect b="b" l="l" r="r" t="t"/>
              <a:pathLst>
                <a:path extrusionOk="0" h="43815" w="43815">
                  <a:moveTo>
                    <a:pt x="0" y="21908"/>
                  </a:moveTo>
                  <a:cubicBezTo>
                    <a:pt x="0" y="9525"/>
                    <a:pt x="9525" y="0"/>
                    <a:pt x="21907" y="0"/>
                  </a:cubicBezTo>
                  <a:cubicBezTo>
                    <a:pt x="34290" y="0"/>
                    <a:pt x="43815" y="9525"/>
                    <a:pt x="43815" y="21908"/>
                  </a:cubicBezTo>
                  <a:cubicBezTo>
                    <a:pt x="43815" y="34290"/>
                    <a:pt x="34290" y="43815"/>
                    <a:pt x="21907" y="43815"/>
                  </a:cubicBezTo>
                  <a:cubicBezTo>
                    <a:pt x="9525" y="43815"/>
                    <a:pt x="0" y="34290"/>
                    <a:pt x="0" y="21908"/>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6" name="Google Shape;1676;p184"/>
            <p:cNvSpPr/>
            <p:nvPr/>
          </p:nvSpPr>
          <p:spPr>
            <a:xfrm>
              <a:off x="6074092" y="4599622"/>
              <a:ext cx="43814" cy="43815"/>
            </a:xfrm>
            <a:custGeom>
              <a:rect b="b" l="l" r="r" t="t"/>
              <a:pathLst>
                <a:path extrusionOk="0" h="43815" w="43814">
                  <a:moveTo>
                    <a:pt x="0" y="21908"/>
                  </a:moveTo>
                  <a:cubicBezTo>
                    <a:pt x="0" y="9525"/>
                    <a:pt x="9525" y="0"/>
                    <a:pt x="21907" y="0"/>
                  </a:cubicBezTo>
                  <a:cubicBezTo>
                    <a:pt x="34290" y="0"/>
                    <a:pt x="43815" y="9525"/>
                    <a:pt x="43815" y="21908"/>
                  </a:cubicBezTo>
                  <a:cubicBezTo>
                    <a:pt x="43815" y="34290"/>
                    <a:pt x="34290" y="43815"/>
                    <a:pt x="21907" y="43815"/>
                  </a:cubicBezTo>
                  <a:cubicBezTo>
                    <a:pt x="9525" y="43815"/>
                    <a:pt x="0" y="34290"/>
                    <a:pt x="0" y="21908"/>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7" name="Google Shape;1677;p184"/>
            <p:cNvSpPr/>
            <p:nvPr/>
          </p:nvSpPr>
          <p:spPr>
            <a:xfrm>
              <a:off x="5914072" y="4599622"/>
              <a:ext cx="43815" cy="43815"/>
            </a:xfrm>
            <a:custGeom>
              <a:rect b="b" l="l" r="r" t="t"/>
              <a:pathLst>
                <a:path extrusionOk="0" h="43815" w="43815">
                  <a:moveTo>
                    <a:pt x="0" y="21908"/>
                  </a:moveTo>
                  <a:cubicBezTo>
                    <a:pt x="0" y="9525"/>
                    <a:pt x="9525" y="0"/>
                    <a:pt x="21908" y="0"/>
                  </a:cubicBezTo>
                  <a:cubicBezTo>
                    <a:pt x="34290" y="0"/>
                    <a:pt x="43815" y="9525"/>
                    <a:pt x="43815" y="21908"/>
                  </a:cubicBezTo>
                  <a:cubicBezTo>
                    <a:pt x="43815" y="34290"/>
                    <a:pt x="34290" y="43815"/>
                    <a:pt x="21908" y="43815"/>
                  </a:cubicBezTo>
                  <a:cubicBezTo>
                    <a:pt x="9525" y="43815"/>
                    <a:pt x="0" y="34290"/>
                    <a:pt x="0" y="21908"/>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78" name="Google Shape;1678;p184"/>
          <p:cNvGrpSpPr/>
          <p:nvPr/>
        </p:nvGrpSpPr>
        <p:grpSpPr>
          <a:xfrm>
            <a:off x="1006699" y="2974133"/>
            <a:ext cx="659976" cy="589264"/>
            <a:chOff x="4813952" y="5868089"/>
            <a:chExt cx="533400" cy="476250"/>
          </a:xfrm>
        </p:grpSpPr>
        <p:sp>
          <p:nvSpPr>
            <p:cNvPr id="1679" name="Google Shape;1679;p184"/>
            <p:cNvSpPr/>
            <p:nvPr/>
          </p:nvSpPr>
          <p:spPr>
            <a:xfrm>
              <a:off x="4813952" y="5868089"/>
              <a:ext cx="533400" cy="321945"/>
            </a:xfrm>
            <a:custGeom>
              <a:rect b="b" l="l" r="r" t="t"/>
              <a:pathLst>
                <a:path extrusionOk="0" h="321945" w="533400">
                  <a:moveTo>
                    <a:pt x="398145" y="321945"/>
                  </a:moveTo>
                  <a:lnTo>
                    <a:pt x="417195" y="321945"/>
                  </a:lnTo>
                  <a:cubicBezTo>
                    <a:pt x="481013" y="321945"/>
                    <a:pt x="533400" y="269558"/>
                    <a:pt x="533400" y="205740"/>
                  </a:cubicBezTo>
                  <a:cubicBezTo>
                    <a:pt x="533400" y="141922"/>
                    <a:pt x="481013" y="89535"/>
                    <a:pt x="417195" y="89535"/>
                  </a:cubicBezTo>
                  <a:cubicBezTo>
                    <a:pt x="353378" y="89535"/>
                    <a:pt x="401955" y="89535"/>
                    <a:pt x="395288" y="91440"/>
                  </a:cubicBezTo>
                  <a:cubicBezTo>
                    <a:pt x="375285" y="38100"/>
                    <a:pt x="323850" y="0"/>
                    <a:pt x="263843" y="0"/>
                  </a:cubicBezTo>
                  <a:cubicBezTo>
                    <a:pt x="203835" y="0"/>
                    <a:pt x="135255" y="51435"/>
                    <a:pt x="125730" y="119063"/>
                  </a:cubicBezTo>
                  <a:cubicBezTo>
                    <a:pt x="118110" y="117158"/>
                    <a:pt x="110490" y="116205"/>
                    <a:pt x="102870" y="116205"/>
                  </a:cubicBezTo>
                  <a:cubicBezTo>
                    <a:pt x="45720" y="116205"/>
                    <a:pt x="0" y="161925"/>
                    <a:pt x="0" y="219075"/>
                  </a:cubicBezTo>
                  <a:cubicBezTo>
                    <a:pt x="0" y="276225"/>
                    <a:pt x="45720" y="321945"/>
                    <a:pt x="102870" y="321945"/>
                  </a:cubicBezTo>
                  <a:lnTo>
                    <a:pt x="135255" y="321945"/>
                  </a:lnTo>
                </a:path>
              </a:pathLst>
            </a:custGeom>
            <a:noFill/>
            <a:ln cap="sq"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0" name="Google Shape;1680;p184"/>
            <p:cNvSpPr/>
            <p:nvPr/>
          </p:nvSpPr>
          <p:spPr>
            <a:xfrm>
              <a:off x="5073984" y="6190034"/>
              <a:ext cx="13334" cy="9525"/>
            </a:xfrm>
            <a:custGeom>
              <a:rect b="b" l="l" r="r" t="t"/>
              <a:pathLst>
                <a:path extrusionOk="0" h="9525" w="13334">
                  <a:moveTo>
                    <a:pt x="0" y="0"/>
                  </a:moveTo>
                  <a:lnTo>
                    <a:pt x="13335" y="0"/>
                  </a:lnTo>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1" name="Google Shape;1681;p184"/>
            <p:cNvSpPr/>
            <p:nvPr/>
          </p:nvSpPr>
          <p:spPr>
            <a:xfrm>
              <a:off x="5073984" y="6250994"/>
              <a:ext cx="13334" cy="9525"/>
            </a:xfrm>
            <a:custGeom>
              <a:rect b="b" l="l" r="r" t="t"/>
              <a:pathLst>
                <a:path extrusionOk="0" h="9525" w="13334">
                  <a:moveTo>
                    <a:pt x="0" y="0"/>
                  </a:moveTo>
                  <a:lnTo>
                    <a:pt x="13335" y="0"/>
                  </a:lnTo>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2" name="Google Shape;1682;p184"/>
            <p:cNvSpPr/>
            <p:nvPr/>
          </p:nvSpPr>
          <p:spPr>
            <a:xfrm>
              <a:off x="5073984" y="6312907"/>
              <a:ext cx="13334" cy="9525"/>
            </a:xfrm>
            <a:custGeom>
              <a:rect b="b" l="l" r="r" t="t"/>
              <a:pathLst>
                <a:path extrusionOk="0" h="9525" w="13334">
                  <a:moveTo>
                    <a:pt x="0" y="0"/>
                  </a:moveTo>
                  <a:lnTo>
                    <a:pt x="13335" y="0"/>
                  </a:lnTo>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3" name="Google Shape;1683;p184"/>
            <p:cNvSpPr/>
            <p:nvPr/>
          </p:nvSpPr>
          <p:spPr>
            <a:xfrm>
              <a:off x="4978734" y="6096689"/>
              <a:ext cx="203835" cy="64770"/>
            </a:xfrm>
            <a:custGeom>
              <a:rect b="b" l="l" r="r" t="t"/>
              <a:pathLst>
                <a:path extrusionOk="0" h="64770" w="203835">
                  <a:moveTo>
                    <a:pt x="203835" y="32385"/>
                  </a:moveTo>
                  <a:cubicBezTo>
                    <a:pt x="203835" y="50483"/>
                    <a:pt x="158115" y="64770"/>
                    <a:pt x="101918" y="64770"/>
                  </a:cubicBezTo>
                  <a:cubicBezTo>
                    <a:pt x="45720" y="64770"/>
                    <a:pt x="0" y="50483"/>
                    <a:pt x="0" y="32385"/>
                  </a:cubicBezTo>
                  <a:cubicBezTo>
                    <a:pt x="0" y="14288"/>
                    <a:pt x="45720" y="0"/>
                    <a:pt x="101918" y="0"/>
                  </a:cubicBezTo>
                  <a:cubicBezTo>
                    <a:pt x="158115" y="0"/>
                    <a:pt x="203835" y="14288"/>
                    <a:pt x="203835" y="32385"/>
                  </a:cubicBezTo>
                  <a:close/>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4" name="Google Shape;1684;p184"/>
            <p:cNvSpPr/>
            <p:nvPr/>
          </p:nvSpPr>
          <p:spPr>
            <a:xfrm>
              <a:off x="4978734" y="6190034"/>
              <a:ext cx="203835" cy="32384"/>
            </a:xfrm>
            <a:custGeom>
              <a:rect b="b" l="l" r="r" t="t"/>
              <a:pathLst>
                <a:path extrusionOk="0" h="32384" w="203835">
                  <a:moveTo>
                    <a:pt x="203835" y="0"/>
                  </a:moveTo>
                  <a:cubicBezTo>
                    <a:pt x="203835" y="18097"/>
                    <a:pt x="158115" y="32385"/>
                    <a:pt x="101918" y="32385"/>
                  </a:cubicBezTo>
                  <a:cubicBezTo>
                    <a:pt x="45720" y="32385"/>
                    <a:pt x="0" y="18097"/>
                    <a:pt x="0" y="0"/>
                  </a:cubicBezTo>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5" name="Google Shape;1685;p184"/>
            <p:cNvSpPr/>
            <p:nvPr/>
          </p:nvSpPr>
          <p:spPr>
            <a:xfrm>
              <a:off x="4978734" y="6250994"/>
              <a:ext cx="203835" cy="32385"/>
            </a:xfrm>
            <a:custGeom>
              <a:rect b="b" l="l" r="r" t="t"/>
              <a:pathLst>
                <a:path extrusionOk="0" h="32385" w="203835">
                  <a:moveTo>
                    <a:pt x="203835" y="0"/>
                  </a:moveTo>
                  <a:cubicBezTo>
                    <a:pt x="203835" y="18098"/>
                    <a:pt x="158115" y="32385"/>
                    <a:pt x="101918" y="32385"/>
                  </a:cubicBezTo>
                  <a:cubicBezTo>
                    <a:pt x="45720" y="32385"/>
                    <a:pt x="0" y="18098"/>
                    <a:pt x="0" y="0"/>
                  </a:cubicBezTo>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6" name="Google Shape;1686;p184"/>
            <p:cNvSpPr/>
            <p:nvPr/>
          </p:nvSpPr>
          <p:spPr>
            <a:xfrm>
              <a:off x="4978734" y="6129074"/>
              <a:ext cx="203835" cy="215265"/>
            </a:xfrm>
            <a:custGeom>
              <a:rect b="b" l="l" r="r" t="t"/>
              <a:pathLst>
                <a:path extrusionOk="0" h="215265" w="203835">
                  <a:moveTo>
                    <a:pt x="0" y="0"/>
                  </a:moveTo>
                  <a:lnTo>
                    <a:pt x="0" y="182880"/>
                  </a:lnTo>
                  <a:cubicBezTo>
                    <a:pt x="0" y="200978"/>
                    <a:pt x="45720" y="215265"/>
                    <a:pt x="101918" y="215265"/>
                  </a:cubicBezTo>
                  <a:cubicBezTo>
                    <a:pt x="158115" y="215265"/>
                    <a:pt x="203835" y="200978"/>
                    <a:pt x="203835" y="182880"/>
                  </a:cubicBezTo>
                  <a:lnTo>
                    <a:pt x="203835" y="0"/>
                  </a:lnTo>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87" name="Google Shape;1687;p184"/>
          <p:cNvGrpSpPr/>
          <p:nvPr/>
        </p:nvGrpSpPr>
        <p:grpSpPr>
          <a:xfrm>
            <a:off x="1012438" y="3860124"/>
            <a:ext cx="654018" cy="632312"/>
            <a:chOff x="707638" y="3555324"/>
            <a:chExt cx="654018" cy="632312"/>
          </a:xfrm>
        </p:grpSpPr>
        <p:grpSp>
          <p:nvGrpSpPr>
            <p:cNvPr id="1688" name="Google Shape;1688;p184"/>
            <p:cNvGrpSpPr/>
            <p:nvPr/>
          </p:nvGrpSpPr>
          <p:grpSpPr>
            <a:xfrm>
              <a:off x="909665" y="3878811"/>
              <a:ext cx="249966" cy="308825"/>
              <a:chOff x="4227297" y="3367346"/>
              <a:chExt cx="191915" cy="237105"/>
            </a:xfrm>
          </p:grpSpPr>
          <p:sp>
            <p:nvSpPr>
              <p:cNvPr id="1689" name="Google Shape;1689;p184"/>
              <p:cNvSpPr/>
              <p:nvPr/>
            </p:nvSpPr>
            <p:spPr>
              <a:xfrm>
                <a:off x="4227297" y="3367346"/>
                <a:ext cx="191915" cy="237105"/>
              </a:xfrm>
              <a:custGeom>
                <a:rect b="b" l="l" r="r" t="t"/>
                <a:pathLst>
                  <a:path extrusionOk="0" h="237105" w="191915">
                    <a:moveTo>
                      <a:pt x="0" y="33581"/>
                    </a:moveTo>
                    <a:lnTo>
                      <a:pt x="0" y="33581"/>
                    </a:lnTo>
                    <a:cubicBezTo>
                      <a:pt x="31840" y="33581"/>
                      <a:pt x="62876" y="23630"/>
                      <a:pt x="88793" y="5123"/>
                    </a:cubicBezTo>
                    <a:lnTo>
                      <a:pt x="95958" y="0"/>
                    </a:lnTo>
                    <a:lnTo>
                      <a:pt x="103123" y="5123"/>
                    </a:lnTo>
                    <a:cubicBezTo>
                      <a:pt x="129040" y="23630"/>
                      <a:pt x="160076" y="33581"/>
                      <a:pt x="191916" y="33581"/>
                    </a:cubicBezTo>
                    <a:lnTo>
                      <a:pt x="191916" y="33581"/>
                    </a:lnTo>
                    <a:lnTo>
                      <a:pt x="191916" y="72205"/>
                    </a:lnTo>
                    <a:cubicBezTo>
                      <a:pt x="191916" y="140448"/>
                      <a:pt x="155269" y="203435"/>
                      <a:pt x="95958" y="237106"/>
                    </a:cubicBezTo>
                    <a:lnTo>
                      <a:pt x="95958" y="237106"/>
                    </a:lnTo>
                    <a:cubicBezTo>
                      <a:pt x="36646" y="203426"/>
                      <a:pt x="0" y="140448"/>
                      <a:pt x="0" y="72205"/>
                    </a:cubicBezTo>
                    <a:lnTo>
                      <a:pt x="0" y="33581"/>
                    </a:ln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0" name="Google Shape;1690;p184"/>
              <p:cNvSpPr/>
              <p:nvPr/>
            </p:nvSpPr>
            <p:spPr>
              <a:xfrm>
                <a:off x="4282311" y="3459390"/>
                <a:ext cx="79555" cy="51721"/>
              </a:xfrm>
              <a:custGeom>
                <a:rect b="b" l="l" r="r" t="t"/>
                <a:pathLst>
                  <a:path extrusionOk="0" h="51721" w="79555">
                    <a:moveTo>
                      <a:pt x="0" y="23836"/>
                    </a:moveTo>
                    <a:lnTo>
                      <a:pt x="27873" y="51722"/>
                    </a:lnTo>
                    <a:lnTo>
                      <a:pt x="79555" y="0"/>
                    </a:lnTo>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91" name="Google Shape;1691;p184"/>
            <p:cNvGrpSpPr/>
            <p:nvPr/>
          </p:nvGrpSpPr>
          <p:grpSpPr>
            <a:xfrm>
              <a:off x="791814" y="3768509"/>
              <a:ext cx="485667" cy="72921"/>
              <a:chOff x="4136815" y="3282660"/>
              <a:chExt cx="372878" cy="55986"/>
            </a:xfrm>
          </p:grpSpPr>
          <p:sp>
            <p:nvSpPr>
              <p:cNvPr id="1692" name="Google Shape;1692;p184"/>
              <p:cNvSpPr/>
              <p:nvPr/>
            </p:nvSpPr>
            <p:spPr>
              <a:xfrm>
                <a:off x="4323255" y="3282660"/>
                <a:ext cx="8933" cy="55986"/>
              </a:xfrm>
              <a:custGeom>
                <a:rect b="b" l="l" r="r" t="t"/>
                <a:pathLst>
                  <a:path extrusionOk="0" h="55986" w="8933">
                    <a:moveTo>
                      <a:pt x="0" y="55986"/>
                    </a:moveTo>
                    <a:lnTo>
                      <a:pt x="0" y="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3" name="Google Shape;1693;p184"/>
              <p:cNvSpPr/>
              <p:nvPr/>
            </p:nvSpPr>
            <p:spPr>
              <a:xfrm>
                <a:off x="4136815" y="3282660"/>
                <a:ext cx="372878" cy="28708"/>
              </a:xfrm>
              <a:custGeom>
                <a:rect b="b" l="l" r="r" t="t"/>
                <a:pathLst>
                  <a:path extrusionOk="0" h="28708" w="372878">
                    <a:moveTo>
                      <a:pt x="372879" y="0"/>
                    </a:moveTo>
                    <a:lnTo>
                      <a:pt x="372879" y="28708"/>
                    </a:lnTo>
                    <a:lnTo>
                      <a:pt x="0" y="28708"/>
                    </a:lnTo>
                    <a:lnTo>
                      <a:pt x="0" y="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94" name="Google Shape;1694;p184"/>
            <p:cNvGrpSpPr/>
            <p:nvPr/>
          </p:nvGrpSpPr>
          <p:grpSpPr>
            <a:xfrm>
              <a:off x="707638" y="3555324"/>
              <a:ext cx="168257" cy="187437"/>
              <a:chOff x="4072188" y="3118984"/>
              <a:chExt cx="129182" cy="143908"/>
            </a:xfrm>
          </p:grpSpPr>
          <p:sp>
            <p:nvSpPr>
              <p:cNvPr id="1695" name="Google Shape;1695;p184"/>
              <p:cNvSpPr/>
              <p:nvPr/>
            </p:nvSpPr>
            <p:spPr>
              <a:xfrm>
                <a:off x="4072188" y="3118984"/>
                <a:ext cx="129182" cy="77551"/>
              </a:xfrm>
              <a:custGeom>
                <a:rect b="b" l="l" r="r" t="t"/>
                <a:pathLst>
                  <a:path extrusionOk="0" h="77551" w="129182">
                    <a:moveTo>
                      <a:pt x="0" y="77551"/>
                    </a:moveTo>
                    <a:lnTo>
                      <a:pt x="0" y="14296"/>
                    </a:lnTo>
                    <a:cubicBezTo>
                      <a:pt x="0" y="6402"/>
                      <a:pt x="6397" y="0"/>
                      <a:pt x="14285" y="0"/>
                    </a:cubicBezTo>
                    <a:lnTo>
                      <a:pt x="114897" y="0"/>
                    </a:lnTo>
                    <a:cubicBezTo>
                      <a:pt x="122786" y="0"/>
                      <a:pt x="129183" y="6402"/>
                      <a:pt x="129183" y="14296"/>
                    </a:cubicBezTo>
                    <a:lnTo>
                      <a:pt x="129183" y="77551"/>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6" name="Google Shape;1696;p184"/>
              <p:cNvSpPr/>
              <p:nvPr/>
            </p:nvSpPr>
            <p:spPr>
              <a:xfrm>
                <a:off x="4072197" y="3196535"/>
                <a:ext cx="129173" cy="28708"/>
              </a:xfrm>
              <a:custGeom>
                <a:rect b="b" l="l" r="r" t="t"/>
                <a:pathLst>
                  <a:path extrusionOk="0" h="28708" w="129173">
                    <a:moveTo>
                      <a:pt x="129174" y="0"/>
                    </a:moveTo>
                    <a:lnTo>
                      <a:pt x="129174" y="24158"/>
                    </a:lnTo>
                    <a:cubicBezTo>
                      <a:pt x="129174" y="26670"/>
                      <a:pt x="127137" y="28708"/>
                      <a:pt x="124627" y="28708"/>
                    </a:cubicBezTo>
                    <a:lnTo>
                      <a:pt x="4547" y="28708"/>
                    </a:lnTo>
                    <a:cubicBezTo>
                      <a:pt x="2037" y="28708"/>
                      <a:pt x="0" y="26670"/>
                      <a:pt x="0" y="24158"/>
                    </a:cubicBezTo>
                    <a:lnTo>
                      <a:pt x="0" y="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7" name="Google Shape;1697;p184"/>
              <p:cNvSpPr/>
              <p:nvPr/>
            </p:nvSpPr>
            <p:spPr>
              <a:xfrm>
                <a:off x="4106583" y="3253952"/>
                <a:ext cx="60472" cy="8940"/>
              </a:xfrm>
              <a:custGeom>
                <a:rect b="b" l="l" r="r" t="t"/>
                <a:pathLst>
                  <a:path extrusionOk="0" h="8940" w="60472">
                    <a:moveTo>
                      <a:pt x="0" y="0"/>
                    </a:moveTo>
                    <a:lnTo>
                      <a:pt x="60473" y="0"/>
                    </a:lnTo>
                  </a:path>
                </a:pathLst>
              </a:custGeom>
              <a:noFill/>
              <a:ln cap="sq"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8" name="Google Shape;1698;p184"/>
              <p:cNvSpPr/>
              <p:nvPr/>
            </p:nvSpPr>
            <p:spPr>
              <a:xfrm>
                <a:off x="4122477" y="3225243"/>
                <a:ext cx="8933" cy="28708"/>
              </a:xfrm>
              <a:custGeom>
                <a:rect b="b" l="l" r="r" t="t"/>
                <a:pathLst>
                  <a:path extrusionOk="0" h="28708" w="8933">
                    <a:moveTo>
                      <a:pt x="0" y="0"/>
                    </a:moveTo>
                    <a:lnTo>
                      <a:pt x="0" y="28708"/>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9" name="Google Shape;1699;p184"/>
              <p:cNvSpPr/>
              <p:nvPr/>
            </p:nvSpPr>
            <p:spPr>
              <a:xfrm>
                <a:off x="4151163" y="3225243"/>
                <a:ext cx="8933" cy="28708"/>
              </a:xfrm>
              <a:custGeom>
                <a:rect b="b" l="l" r="r" t="t"/>
                <a:pathLst>
                  <a:path extrusionOk="0" h="28708" w="8933">
                    <a:moveTo>
                      <a:pt x="0" y="0"/>
                    </a:moveTo>
                    <a:lnTo>
                      <a:pt x="0" y="28708"/>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00" name="Google Shape;1700;p184"/>
            <p:cNvGrpSpPr/>
            <p:nvPr/>
          </p:nvGrpSpPr>
          <p:grpSpPr>
            <a:xfrm>
              <a:off x="950518" y="3555324"/>
              <a:ext cx="168257" cy="187437"/>
              <a:chOff x="4258663" y="3118984"/>
              <a:chExt cx="129182" cy="143908"/>
            </a:xfrm>
          </p:grpSpPr>
          <p:sp>
            <p:nvSpPr>
              <p:cNvPr id="1701" name="Google Shape;1701;p184"/>
              <p:cNvSpPr/>
              <p:nvPr/>
            </p:nvSpPr>
            <p:spPr>
              <a:xfrm>
                <a:off x="4258663" y="3118984"/>
                <a:ext cx="129182" cy="77551"/>
              </a:xfrm>
              <a:custGeom>
                <a:rect b="b" l="l" r="r" t="t"/>
                <a:pathLst>
                  <a:path extrusionOk="0" h="77551" w="129182">
                    <a:moveTo>
                      <a:pt x="0" y="77551"/>
                    </a:moveTo>
                    <a:lnTo>
                      <a:pt x="0" y="14296"/>
                    </a:lnTo>
                    <a:cubicBezTo>
                      <a:pt x="0" y="6402"/>
                      <a:pt x="6397" y="0"/>
                      <a:pt x="14285" y="0"/>
                    </a:cubicBezTo>
                    <a:lnTo>
                      <a:pt x="114898" y="0"/>
                    </a:lnTo>
                    <a:cubicBezTo>
                      <a:pt x="122786" y="0"/>
                      <a:pt x="129183" y="6402"/>
                      <a:pt x="129183" y="14296"/>
                    </a:cubicBezTo>
                    <a:lnTo>
                      <a:pt x="129183" y="77551"/>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2" name="Google Shape;1702;p184"/>
              <p:cNvSpPr/>
              <p:nvPr/>
            </p:nvSpPr>
            <p:spPr>
              <a:xfrm>
                <a:off x="4258672" y="3196535"/>
                <a:ext cx="129173" cy="28708"/>
              </a:xfrm>
              <a:custGeom>
                <a:rect b="b" l="l" r="r" t="t"/>
                <a:pathLst>
                  <a:path extrusionOk="0" h="28708" w="129173">
                    <a:moveTo>
                      <a:pt x="129174" y="0"/>
                    </a:moveTo>
                    <a:lnTo>
                      <a:pt x="129174" y="24158"/>
                    </a:lnTo>
                    <a:cubicBezTo>
                      <a:pt x="129174" y="26670"/>
                      <a:pt x="127137" y="28708"/>
                      <a:pt x="124627" y="28708"/>
                    </a:cubicBezTo>
                    <a:lnTo>
                      <a:pt x="4547" y="28708"/>
                    </a:lnTo>
                    <a:cubicBezTo>
                      <a:pt x="2037" y="28708"/>
                      <a:pt x="0" y="26670"/>
                      <a:pt x="0" y="24158"/>
                    </a:cubicBezTo>
                    <a:lnTo>
                      <a:pt x="0" y="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3" name="Google Shape;1703;p184"/>
              <p:cNvSpPr/>
              <p:nvPr/>
            </p:nvSpPr>
            <p:spPr>
              <a:xfrm>
                <a:off x="4293050" y="3253952"/>
                <a:ext cx="60472" cy="8940"/>
              </a:xfrm>
              <a:custGeom>
                <a:rect b="b" l="l" r="r" t="t"/>
                <a:pathLst>
                  <a:path extrusionOk="0" h="8940" w="60472">
                    <a:moveTo>
                      <a:pt x="0" y="0"/>
                    </a:moveTo>
                    <a:lnTo>
                      <a:pt x="60473" y="0"/>
                    </a:lnTo>
                  </a:path>
                </a:pathLst>
              </a:custGeom>
              <a:noFill/>
              <a:ln cap="sq"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4" name="Google Shape;1704;p184"/>
              <p:cNvSpPr/>
              <p:nvPr/>
            </p:nvSpPr>
            <p:spPr>
              <a:xfrm>
                <a:off x="4308943" y="3225243"/>
                <a:ext cx="8933" cy="28708"/>
              </a:xfrm>
              <a:custGeom>
                <a:rect b="b" l="l" r="r" t="t"/>
                <a:pathLst>
                  <a:path extrusionOk="0" h="28708" w="8933">
                    <a:moveTo>
                      <a:pt x="0" y="0"/>
                    </a:moveTo>
                    <a:lnTo>
                      <a:pt x="0" y="28708"/>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5" name="Google Shape;1705;p184"/>
              <p:cNvSpPr/>
              <p:nvPr/>
            </p:nvSpPr>
            <p:spPr>
              <a:xfrm>
                <a:off x="4337629" y="3225243"/>
                <a:ext cx="8933" cy="28708"/>
              </a:xfrm>
              <a:custGeom>
                <a:rect b="b" l="l" r="r" t="t"/>
                <a:pathLst>
                  <a:path extrusionOk="0" h="28708" w="8933">
                    <a:moveTo>
                      <a:pt x="0" y="0"/>
                    </a:moveTo>
                    <a:lnTo>
                      <a:pt x="0" y="28708"/>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06" name="Google Shape;1706;p184"/>
            <p:cNvGrpSpPr/>
            <p:nvPr/>
          </p:nvGrpSpPr>
          <p:grpSpPr>
            <a:xfrm>
              <a:off x="1193399" y="3555324"/>
              <a:ext cx="168257" cy="187437"/>
              <a:chOff x="4445138" y="3118984"/>
              <a:chExt cx="129182" cy="143908"/>
            </a:xfrm>
          </p:grpSpPr>
          <p:sp>
            <p:nvSpPr>
              <p:cNvPr id="1707" name="Google Shape;1707;p184"/>
              <p:cNvSpPr/>
              <p:nvPr/>
            </p:nvSpPr>
            <p:spPr>
              <a:xfrm>
                <a:off x="4445138" y="3118984"/>
                <a:ext cx="129182" cy="77551"/>
              </a:xfrm>
              <a:custGeom>
                <a:rect b="b" l="l" r="r" t="t"/>
                <a:pathLst>
                  <a:path extrusionOk="0" h="77551" w="129182">
                    <a:moveTo>
                      <a:pt x="0" y="77551"/>
                    </a:moveTo>
                    <a:lnTo>
                      <a:pt x="0" y="14296"/>
                    </a:lnTo>
                    <a:cubicBezTo>
                      <a:pt x="0" y="6402"/>
                      <a:pt x="6397" y="0"/>
                      <a:pt x="14285" y="0"/>
                    </a:cubicBezTo>
                    <a:lnTo>
                      <a:pt x="114897" y="0"/>
                    </a:lnTo>
                    <a:cubicBezTo>
                      <a:pt x="122786" y="0"/>
                      <a:pt x="129183" y="6402"/>
                      <a:pt x="129183" y="14296"/>
                    </a:cubicBezTo>
                    <a:lnTo>
                      <a:pt x="129183" y="77551"/>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8" name="Google Shape;1708;p184"/>
              <p:cNvSpPr/>
              <p:nvPr/>
            </p:nvSpPr>
            <p:spPr>
              <a:xfrm>
                <a:off x="4445147" y="3196535"/>
                <a:ext cx="129173" cy="28708"/>
              </a:xfrm>
              <a:custGeom>
                <a:rect b="b" l="l" r="r" t="t"/>
                <a:pathLst>
                  <a:path extrusionOk="0" h="28708" w="129173">
                    <a:moveTo>
                      <a:pt x="129174" y="0"/>
                    </a:moveTo>
                    <a:lnTo>
                      <a:pt x="129174" y="24158"/>
                    </a:lnTo>
                    <a:cubicBezTo>
                      <a:pt x="129174" y="26670"/>
                      <a:pt x="127137" y="28708"/>
                      <a:pt x="124626" y="28708"/>
                    </a:cubicBezTo>
                    <a:lnTo>
                      <a:pt x="4547" y="28708"/>
                    </a:lnTo>
                    <a:cubicBezTo>
                      <a:pt x="2037" y="28708"/>
                      <a:pt x="0" y="26670"/>
                      <a:pt x="0" y="24158"/>
                    </a:cubicBezTo>
                    <a:lnTo>
                      <a:pt x="0" y="0"/>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9" name="Google Shape;1709;p184"/>
              <p:cNvSpPr/>
              <p:nvPr/>
            </p:nvSpPr>
            <p:spPr>
              <a:xfrm>
                <a:off x="4479525" y="3253952"/>
                <a:ext cx="60472" cy="8940"/>
              </a:xfrm>
              <a:custGeom>
                <a:rect b="b" l="l" r="r" t="t"/>
                <a:pathLst>
                  <a:path extrusionOk="0" h="8940" w="60472">
                    <a:moveTo>
                      <a:pt x="0" y="0"/>
                    </a:moveTo>
                    <a:lnTo>
                      <a:pt x="60473" y="0"/>
                    </a:lnTo>
                  </a:path>
                </a:pathLst>
              </a:custGeom>
              <a:noFill/>
              <a:ln cap="sq"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0" name="Google Shape;1710;p184"/>
              <p:cNvSpPr/>
              <p:nvPr/>
            </p:nvSpPr>
            <p:spPr>
              <a:xfrm>
                <a:off x="4495418" y="3225243"/>
                <a:ext cx="8933" cy="28708"/>
              </a:xfrm>
              <a:custGeom>
                <a:rect b="b" l="l" r="r" t="t"/>
                <a:pathLst>
                  <a:path extrusionOk="0" h="28708" w="8933">
                    <a:moveTo>
                      <a:pt x="0" y="0"/>
                    </a:moveTo>
                    <a:lnTo>
                      <a:pt x="0" y="28708"/>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1" name="Google Shape;1711;p184"/>
              <p:cNvSpPr/>
              <p:nvPr/>
            </p:nvSpPr>
            <p:spPr>
              <a:xfrm>
                <a:off x="4524104" y="3225243"/>
                <a:ext cx="8933" cy="28708"/>
              </a:xfrm>
              <a:custGeom>
                <a:rect b="b" l="l" r="r" t="t"/>
                <a:pathLst>
                  <a:path extrusionOk="0" h="28708" w="8933">
                    <a:moveTo>
                      <a:pt x="0" y="0"/>
                    </a:moveTo>
                    <a:lnTo>
                      <a:pt x="0" y="28708"/>
                    </a:lnTo>
                  </a:path>
                </a:pathLst>
              </a:cu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1712" name="Google Shape;1712;p184"/>
          <p:cNvGrpSpPr/>
          <p:nvPr/>
        </p:nvGrpSpPr>
        <p:grpSpPr>
          <a:xfrm>
            <a:off x="1002027" y="4718791"/>
            <a:ext cx="667369" cy="600161"/>
            <a:chOff x="719774" y="4548760"/>
            <a:chExt cx="539114" cy="484822"/>
          </a:xfrm>
        </p:grpSpPr>
        <p:sp>
          <p:nvSpPr>
            <p:cNvPr id="1713" name="Google Shape;1713;p184"/>
            <p:cNvSpPr/>
            <p:nvPr/>
          </p:nvSpPr>
          <p:spPr>
            <a:xfrm>
              <a:off x="719774" y="4548760"/>
              <a:ext cx="539114" cy="324802"/>
            </a:xfrm>
            <a:custGeom>
              <a:rect b="b" l="l" r="r" t="t"/>
              <a:pathLst>
                <a:path extrusionOk="0" h="324802" w="539114">
                  <a:moveTo>
                    <a:pt x="403860" y="324803"/>
                  </a:moveTo>
                  <a:lnTo>
                    <a:pt x="421957" y="324803"/>
                  </a:lnTo>
                  <a:cubicBezTo>
                    <a:pt x="486727" y="324803"/>
                    <a:pt x="539115" y="272415"/>
                    <a:pt x="539115" y="207645"/>
                  </a:cubicBezTo>
                  <a:cubicBezTo>
                    <a:pt x="539115" y="142875"/>
                    <a:pt x="486727" y="90488"/>
                    <a:pt x="421957" y="90488"/>
                  </a:cubicBezTo>
                  <a:cubicBezTo>
                    <a:pt x="357188" y="90488"/>
                    <a:pt x="406717" y="90488"/>
                    <a:pt x="400050" y="92392"/>
                  </a:cubicBezTo>
                  <a:cubicBezTo>
                    <a:pt x="380047" y="38100"/>
                    <a:pt x="328613" y="0"/>
                    <a:pt x="267652" y="0"/>
                  </a:cubicBezTo>
                  <a:cubicBezTo>
                    <a:pt x="206692" y="0"/>
                    <a:pt x="138113" y="52388"/>
                    <a:pt x="127635" y="120015"/>
                  </a:cubicBezTo>
                  <a:cubicBezTo>
                    <a:pt x="120015" y="118110"/>
                    <a:pt x="112395" y="117157"/>
                    <a:pt x="103822" y="117157"/>
                  </a:cubicBezTo>
                  <a:cubicBezTo>
                    <a:pt x="46672" y="117157"/>
                    <a:pt x="0" y="163830"/>
                    <a:pt x="0" y="220980"/>
                  </a:cubicBezTo>
                  <a:cubicBezTo>
                    <a:pt x="0" y="278130"/>
                    <a:pt x="46672" y="324803"/>
                    <a:pt x="103822" y="324803"/>
                  </a:cubicBezTo>
                  <a:lnTo>
                    <a:pt x="135255" y="324803"/>
                  </a:lnTo>
                </a:path>
              </a:pathLst>
            </a:custGeom>
            <a:noFill/>
            <a:ln cap="sq"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14" name="Google Shape;1714;p184"/>
            <p:cNvGrpSpPr/>
            <p:nvPr/>
          </p:nvGrpSpPr>
          <p:grpSpPr>
            <a:xfrm>
              <a:off x="886462" y="4801172"/>
              <a:ext cx="205739" cy="232410"/>
              <a:chOff x="5183505" y="4411027"/>
              <a:chExt cx="205739" cy="232410"/>
            </a:xfrm>
          </p:grpSpPr>
          <p:sp>
            <p:nvSpPr>
              <p:cNvPr id="1715" name="Google Shape;1715;p184"/>
              <p:cNvSpPr/>
              <p:nvPr/>
            </p:nvSpPr>
            <p:spPr>
              <a:xfrm>
                <a:off x="5286375" y="4411027"/>
                <a:ext cx="9525" cy="118109"/>
              </a:xfrm>
              <a:custGeom>
                <a:rect b="b" l="l" r="r" t="t"/>
                <a:pathLst>
                  <a:path extrusionOk="0" h="118109" w="9525">
                    <a:moveTo>
                      <a:pt x="0" y="0"/>
                    </a:moveTo>
                    <a:lnTo>
                      <a:pt x="0" y="11811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6" name="Google Shape;1716;p184"/>
              <p:cNvSpPr/>
              <p:nvPr/>
            </p:nvSpPr>
            <p:spPr>
              <a:xfrm>
                <a:off x="5367337" y="4517707"/>
                <a:ext cx="9525" cy="125729"/>
              </a:xfrm>
              <a:custGeom>
                <a:rect b="b" l="l" r="r" t="t"/>
                <a:pathLst>
                  <a:path extrusionOk="0" h="125729" w="9525">
                    <a:moveTo>
                      <a:pt x="0" y="0"/>
                    </a:moveTo>
                    <a:lnTo>
                      <a:pt x="0" y="12573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7" name="Google Shape;1717;p184"/>
              <p:cNvSpPr/>
              <p:nvPr/>
            </p:nvSpPr>
            <p:spPr>
              <a:xfrm>
                <a:off x="5205412" y="4411027"/>
                <a:ext cx="9525" cy="45719"/>
              </a:xfrm>
              <a:custGeom>
                <a:rect b="b" l="l" r="r" t="t"/>
                <a:pathLst>
                  <a:path extrusionOk="0" h="45719" w="9525">
                    <a:moveTo>
                      <a:pt x="0" y="0"/>
                    </a:moveTo>
                    <a:lnTo>
                      <a:pt x="0" y="4572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8" name="Google Shape;1718;p184"/>
              <p:cNvSpPr/>
              <p:nvPr/>
            </p:nvSpPr>
            <p:spPr>
              <a:xfrm>
                <a:off x="5183505" y="4456747"/>
                <a:ext cx="44767" cy="60007"/>
              </a:xfrm>
              <a:prstGeom prst="rect">
                <a:avLst/>
              </a:pr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9" name="Google Shape;1719;p184"/>
              <p:cNvSpPr/>
              <p:nvPr/>
            </p:nvSpPr>
            <p:spPr>
              <a:xfrm>
                <a:off x="5263515" y="4529137"/>
                <a:ext cx="44767" cy="60007"/>
              </a:xfrm>
              <a:prstGeom prst="rect">
                <a:avLst/>
              </a:prstGeom>
              <a:noFill/>
              <a:ln cap="flat" cmpd="sng" w="19050">
                <a:solidFill>
                  <a:schemeClr val="accent1"/>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0" name="Google Shape;1720;p184"/>
              <p:cNvSpPr/>
              <p:nvPr/>
            </p:nvSpPr>
            <p:spPr>
              <a:xfrm>
                <a:off x="5367337" y="4411027"/>
                <a:ext cx="9525" cy="46672"/>
              </a:xfrm>
              <a:custGeom>
                <a:rect b="b" l="l" r="r" t="t"/>
                <a:pathLst>
                  <a:path extrusionOk="0" h="46672" w="9525">
                    <a:moveTo>
                      <a:pt x="0" y="0"/>
                    </a:moveTo>
                    <a:lnTo>
                      <a:pt x="0" y="46673"/>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1" name="Google Shape;1721;p184"/>
              <p:cNvSpPr/>
              <p:nvPr/>
            </p:nvSpPr>
            <p:spPr>
              <a:xfrm>
                <a:off x="5286375" y="4589145"/>
                <a:ext cx="9525" cy="54292"/>
              </a:xfrm>
              <a:custGeom>
                <a:rect b="b" l="l" r="r" t="t"/>
                <a:pathLst>
                  <a:path extrusionOk="0" h="54292" w="9525">
                    <a:moveTo>
                      <a:pt x="0" y="0"/>
                    </a:moveTo>
                    <a:lnTo>
                      <a:pt x="0" y="54293"/>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2" name="Google Shape;1722;p184"/>
              <p:cNvSpPr/>
              <p:nvPr/>
            </p:nvSpPr>
            <p:spPr>
              <a:xfrm>
                <a:off x="5205412" y="4516755"/>
                <a:ext cx="9525" cy="126682"/>
              </a:xfrm>
              <a:custGeom>
                <a:rect b="b" l="l" r="r" t="t"/>
                <a:pathLst>
                  <a:path extrusionOk="0" h="126682" w="9525">
                    <a:moveTo>
                      <a:pt x="0" y="0"/>
                    </a:moveTo>
                    <a:lnTo>
                      <a:pt x="0" y="126683"/>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3" name="Google Shape;1723;p184"/>
              <p:cNvSpPr/>
              <p:nvPr/>
            </p:nvSpPr>
            <p:spPr>
              <a:xfrm>
                <a:off x="5344477" y="4457700"/>
                <a:ext cx="44767" cy="60007"/>
              </a:xfrm>
              <a:prstGeom prst="rect">
                <a:avLst/>
              </a:pr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1724" name="Google Shape;1724;p184"/>
          <p:cNvGrpSpPr/>
          <p:nvPr/>
        </p:nvGrpSpPr>
        <p:grpSpPr>
          <a:xfrm>
            <a:off x="1019658" y="5563902"/>
            <a:ext cx="600603" cy="697200"/>
            <a:chOff x="714858" y="5411502"/>
            <a:chExt cx="600603" cy="697200"/>
          </a:xfrm>
        </p:grpSpPr>
        <p:sp>
          <p:nvSpPr>
            <p:cNvPr id="1725" name="Google Shape;1725;p184"/>
            <p:cNvSpPr/>
            <p:nvPr/>
          </p:nvSpPr>
          <p:spPr>
            <a:xfrm>
              <a:off x="893069" y="5954759"/>
              <a:ext cx="29261" cy="153943"/>
            </a:xfrm>
            <a:custGeom>
              <a:rect b="b" l="l" r="r" t="t"/>
              <a:pathLst>
                <a:path extrusionOk="0" h="115252" w="21907">
                  <a:moveTo>
                    <a:pt x="0" y="115252"/>
                  </a:moveTo>
                  <a:lnTo>
                    <a:pt x="0" y="68580"/>
                  </a:lnTo>
                  <a:cubicBezTo>
                    <a:pt x="1905" y="59055"/>
                    <a:pt x="4763" y="49530"/>
                    <a:pt x="11430" y="41910"/>
                  </a:cubicBezTo>
                  <a:lnTo>
                    <a:pt x="11430" y="41910"/>
                  </a:lnTo>
                  <a:cubicBezTo>
                    <a:pt x="18098" y="33338"/>
                    <a:pt x="21908" y="23813"/>
                    <a:pt x="21908" y="12382"/>
                  </a:cubicBezTo>
                  <a:lnTo>
                    <a:pt x="21908" y="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6" name="Google Shape;1726;p184"/>
            <p:cNvSpPr/>
            <p:nvPr/>
          </p:nvSpPr>
          <p:spPr>
            <a:xfrm>
              <a:off x="714858" y="5813537"/>
              <a:ext cx="61163" cy="295165"/>
            </a:xfrm>
            <a:custGeom>
              <a:rect b="b" l="l" r="r" t="t"/>
              <a:pathLst>
                <a:path extrusionOk="0" h="220980" w="45791">
                  <a:moveTo>
                    <a:pt x="45792" y="0"/>
                  </a:moveTo>
                  <a:lnTo>
                    <a:pt x="23884" y="20955"/>
                  </a:lnTo>
                  <a:cubicBezTo>
                    <a:pt x="7692" y="36195"/>
                    <a:pt x="-881" y="58103"/>
                    <a:pt x="72" y="80010"/>
                  </a:cubicBezTo>
                  <a:lnTo>
                    <a:pt x="6739" y="196215"/>
                  </a:lnTo>
                  <a:lnTo>
                    <a:pt x="6739" y="220980"/>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7" name="Google Shape;1727;p184"/>
            <p:cNvSpPr/>
            <p:nvPr/>
          </p:nvSpPr>
          <p:spPr>
            <a:xfrm>
              <a:off x="894343" y="5411502"/>
              <a:ext cx="164121" cy="86513"/>
            </a:xfrm>
            <a:custGeom>
              <a:rect b="b" l="l" r="r" t="t"/>
              <a:pathLst>
                <a:path extrusionOk="0" h="64769" w="122872">
                  <a:moveTo>
                    <a:pt x="122872" y="0"/>
                  </a:moveTo>
                  <a:cubicBezTo>
                    <a:pt x="122872" y="0"/>
                    <a:pt x="122872" y="0"/>
                    <a:pt x="122872" y="0"/>
                  </a:cubicBezTo>
                  <a:cubicBezTo>
                    <a:pt x="76200" y="0"/>
                    <a:pt x="33338" y="16193"/>
                    <a:pt x="0" y="43815"/>
                  </a:cubicBezTo>
                  <a:cubicBezTo>
                    <a:pt x="20955" y="51435"/>
                    <a:pt x="44767" y="59055"/>
                    <a:pt x="70485" y="64770"/>
                  </a:cubicBezTo>
                  <a:cubicBezTo>
                    <a:pt x="82867" y="24765"/>
                    <a:pt x="101917" y="0"/>
                    <a:pt x="122872" y="0"/>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8" name="Google Shape;1728;p184"/>
            <p:cNvSpPr/>
            <p:nvPr/>
          </p:nvSpPr>
          <p:spPr>
            <a:xfrm>
              <a:off x="802740" y="5468755"/>
              <a:ext cx="187022" cy="198472"/>
            </a:xfrm>
            <a:custGeom>
              <a:rect b="b" l="l" r="r" t="t"/>
              <a:pathLst>
                <a:path extrusionOk="0" h="148589" w="140017">
                  <a:moveTo>
                    <a:pt x="121920" y="148590"/>
                  </a:moveTo>
                  <a:cubicBezTo>
                    <a:pt x="121920" y="100013"/>
                    <a:pt x="128588" y="55245"/>
                    <a:pt x="140017" y="20955"/>
                  </a:cubicBezTo>
                  <a:cubicBezTo>
                    <a:pt x="114300" y="15240"/>
                    <a:pt x="91440" y="7620"/>
                    <a:pt x="69533" y="0"/>
                  </a:cubicBezTo>
                  <a:cubicBezTo>
                    <a:pt x="26670" y="35243"/>
                    <a:pt x="0" y="88582"/>
                    <a:pt x="0" y="147638"/>
                  </a:cubicBezTo>
                  <a:lnTo>
                    <a:pt x="121920" y="147638"/>
                  </a:ln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9" name="Google Shape;1729;p184"/>
            <p:cNvSpPr/>
            <p:nvPr/>
          </p:nvSpPr>
          <p:spPr>
            <a:xfrm>
              <a:off x="1128439" y="5470026"/>
              <a:ext cx="187022" cy="198473"/>
            </a:xfrm>
            <a:custGeom>
              <a:rect b="b" l="l" r="r" t="t"/>
              <a:pathLst>
                <a:path extrusionOk="0" h="148590" w="140017">
                  <a:moveTo>
                    <a:pt x="18098" y="147638"/>
                  </a:moveTo>
                  <a:lnTo>
                    <a:pt x="140018" y="147638"/>
                  </a:lnTo>
                  <a:cubicBezTo>
                    <a:pt x="140018" y="88582"/>
                    <a:pt x="113348" y="35243"/>
                    <a:pt x="70485" y="0"/>
                  </a:cubicBezTo>
                  <a:cubicBezTo>
                    <a:pt x="49530" y="7620"/>
                    <a:pt x="25718" y="15240"/>
                    <a:pt x="0" y="20955"/>
                  </a:cubicBezTo>
                  <a:cubicBezTo>
                    <a:pt x="11430" y="55245"/>
                    <a:pt x="18098" y="99060"/>
                    <a:pt x="18098" y="148590"/>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0" name="Google Shape;1730;p184"/>
            <p:cNvSpPr/>
            <p:nvPr/>
          </p:nvSpPr>
          <p:spPr>
            <a:xfrm>
              <a:off x="1058464" y="5665955"/>
              <a:ext cx="256997" cy="256997"/>
            </a:xfrm>
            <a:custGeom>
              <a:rect b="b" l="l" r="r" t="t"/>
              <a:pathLst>
                <a:path extrusionOk="0" h="192405" w="192405">
                  <a:moveTo>
                    <a:pt x="192405" y="952"/>
                  </a:moveTo>
                  <a:lnTo>
                    <a:pt x="70485" y="952"/>
                  </a:lnTo>
                  <a:cubicBezTo>
                    <a:pt x="70485" y="47625"/>
                    <a:pt x="64770" y="89535"/>
                    <a:pt x="54293" y="122872"/>
                  </a:cubicBezTo>
                  <a:cubicBezTo>
                    <a:pt x="80010" y="129540"/>
                    <a:pt x="104775" y="138113"/>
                    <a:pt x="126683" y="144780"/>
                  </a:cubicBezTo>
                  <a:cubicBezTo>
                    <a:pt x="104775" y="138113"/>
                    <a:pt x="80963" y="128588"/>
                    <a:pt x="54293" y="122872"/>
                  </a:cubicBezTo>
                  <a:cubicBezTo>
                    <a:pt x="41910" y="165735"/>
                    <a:pt x="21908" y="192405"/>
                    <a:pt x="0" y="192405"/>
                  </a:cubicBezTo>
                  <a:cubicBezTo>
                    <a:pt x="105728" y="192405"/>
                    <a:pt x="191453" y="106680"/>
                    <a:pt x="191453" y="0"/>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1" name="Google Shape;1731;p184"/>
            <p:cNvSpPr/>
            <p:nvPr/>
          </p:nvSpPr>
          <p:spPr>
            <a:xfrm>
              <a:off x="1058464" y="5411502"/>
              <a:ext cx="164121" cy="86513"/>
            </a:xfrm>
            <a:custGeom>
              <a:rect b="b" l="l" r="r" t="t"/>
              <a:pathLst>
                <a:path extrusionOk="0" h="64769" w="122872">
                  <a:moveTo>
                    <a:pt x="52388" y="64770"/>
                  </a:moveTo>
                  <a:cubicBezTo>
                    <a:pt x="78105" y="59055"/>
                    <a:pt x="100965" y="51435"/>
                    <a:pt x="122873" y="43815"/>
                  </a:cubicBezTo>
                  <a:cubicBezTo>
                    <a:pt x="89535" y="16193"/>
                    <a:pt x="46673" y="0"/>
                    <a:pt x="0" y="0"/>
                  </a:cubicBezTo>
                  <a:cubicBezTo>
                    <a:pt x="20955" y="0"/>
                    <a:pt x="39053" y="24765"/>
                    <a:pt x="52388" y="64770"/>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2" name="Google Shape;1732;p184"/>
            <p:cNvSpPr/>
            <p:nvPr/>
          </p:nvSpPr>
          <p:spPr>
            <a:xfrm>
              <a:off x="1058464" y="5924225"/>
              <a:ext cx="12723" cy="12723"/>
            </a:xfrm>
            <a:custGeom>
              <a:rect b="b" l="l" r="r" t="t"/>
              <a:pathLst>
                <a:path extrusionOk="0" h="9525" w="9525">
                  <a:moveTo>
                    <a:pt x="0" y="0"/>
                  </a:moveTo>
                  <a:lnTo>
                    <a:pt x="0" y="0"/>
                  </a:lnTo>
                  <a:lnTo>
                    <a:pt x="0" y="0"/>
                  </a:lnTo>
                  <a:lnTo>
                    <a:pt x="0" y="0"/>
                  </a:ln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3" name="Google Shape;1733;p184"/>
            <p:cNvSpPr/>
            <p:nvPr/>
          </p:nvSpPr>
          <p:spPr>
            <a:xfrm>
              <a:off x="988490" y="5411502"/>
              <a:ext cx="139949" cy="94146"/>
            </a:xfrm>
            <a:custGeom>
              <a:rect b="b" l="l" r="r" t="t"/>
              <a:pathLst>
                <a:path extrusionOk="0" h="70484" w="104775">
                  <a:moveTo>
                    <a:pt x="0" y="64770"/>
                  </a:moveTo>
                  <a:cubicBezTo>
                    <a:pt x="17145" y="68580"/>
                    <a:pt x="34290" y="70485"/>
                    <a:pt x="52388" y="70485"/>
                  </a:cubicBezTo>
                  <a:cubicBezTo>
                    <a:pt x="70485" y="70485"/>
                    <a:pt x="87630" y="68580"/>
                    <a:pt x="104775" y="64770"/>
                  </a:cubicBezTo>
                  <a:cubicBezTo>
                    <a:pt x="92393" y="24765"/>
                    <a:pt x="73343" y="0"/>
                    <a:pt x="52388" y="0"/>
                  </a:cubicBezTo>
                  <a:lnTo>
                    <a:pt x="52388" y="0"/>
                  </a:lnTo>
                  <a:cubicBezTo>
                    <a:pt x="31433" y="0"/>
                    <a:pt x="13335" y="24765"/>
                    <a:pt x="0" y="64770"/>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4" name="Google Shape;1734;p184"/>
            <p:cNvSpPr/>
            <p:nvPr/>
          </p:nvSpPr>
          <p:spPr>
            <a:xfrm>
              <a:off x="1058464" y="5667226"/>
              <a:ext cx="94147" cy="164121"/>
            </a:xfrm>
            <a:custGeom>
              <a:rect b="b" l="l" r="r" t="t"/>
              <a:pathLst>
                <a:path extrusionOk="0" h="122872" w="70485">
                  <a:moveTo>
                    <a:pt x="0" y="0"/>
                  </a:moveTo>
                  <a:lnTo>
                    <a:pt x="0" y="115253"/>
                  </a:lnTo>
                  <a:cubicBezTo>
                    <a:pt x="19050" y="115253"/>
                    <a:pt x="36195" y="118110"/>
                    <a:pt x="54293" y="122873"/>
                  </a:cubicBezTo>
                  <a:cubicBezTo>
                    <a:pt x="63818" y="89535"/>
                    <a:pt x="70485" y="47625"/>
                    <a:pt x="70485" y="953"/>
                  </a:cubicBez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5" name="Google Shape;1735;p184"/>
            <p:cNvSpPr/>
            <p:nvPr/>
          </p:nvSpPr>
          <p:spPr>
            <a:xfrm>
              <a:off x="1058464" y="5819898"/>
              <a:ext cx="72518" cy="103053"/>
            </a:xfrm>
            <a:custGeom>
              <a:rect b="b" l="l" r="r" t="t"/>
              <a:pathLst>
                <a:path extrusionOk="0" h="77152" w="54292">
                  <a:moveTo>
                    <a:pt x="54293" y="7620"/>
                  </a:moveTo>
                  <a:cubicBezTo>
                    <a:pt x="37148" y="3810"/>
                    <a:pt x="19050" y="0"/>
                    <a:pt x="0" y="0"/>
                  </a:cubicBezTo>
                  <a:lnTo>
                    <a:pt x="0" y="77153"/>
                  </a:lnTo>
                  <a:lnTo>
                    <a:pt x="0" y="77153"/>
                  </a:lnTo>
                  <a:cubicBezTo>
                    <a:pt x="21908" y="77153"/>
                    <a:pt x="40958" y="49530"/>
                    <a:pt x="54293" y="7620"/>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6" name="Google Shape;1736;p184"/>
            <p:cNvSpPr/>
            <p:nvPr/>
          </p:nvSpPr>
          <p:spPr>
            <a:xfrm>
              <a:off x="964318" y="5498016"/>
              <a:ext cx="187022" cy="170483"/>
            </a:xfrm>
            <a:custGeom>
              <a:rect b="b" l="l" r="r" t="t"/>
              <a:pathLst>
                <a:path extrusionOk="0" h="127635" w="140017">
                  <a:moveTo>
                    <a:pt x="70485" y="5715"/>
                  </a:moveTo>
                  <a:cubicBezTo>
                    <a:pt x="52388" y="5715"/>
                    <a:pt x="35242" y="3810"/>
                    <a:pt x="18097" y="0"/>
                  </a:cubicBezTo>
                  <a:cubicBezTo>
                    <a:pt x="6667" y="34290"/>
                    <a:pt x="0" y="78105"/>
                    <a:pt x="0" y="127635"/>
                  </a:cubicBezTo>
                  <a:lnTo>
                    <a:pt x="140017" y="127635"/>
                  </a:lnTo>
                  <a:cubicBezTo>
                    <a:pt x="140017" y="79057"/>
                    <a:pt x="133350" y="34290"/>
                    <a:pt x="121920" y="0"/>
                  </a:cubicBezTo>
                  <a:cubicBezTo>
                    <a:pt x="104775" y="3810"/>
                    <a:pt x="87630" y="5715"/>
                    <a:pt x="69533" y="5715"/>
                  </a:cubicBez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7" name="Google Shape;1737;p184"/>
            <p:cNvSpPr/>
            <p:nvPr/>
          </p:nvSpPr>
          <p:spPr>
            <a:xfrm>
              <a:off x="1058464" y="5924225"/>
              <a:ext cx="12723" cy="12723"/>
            </a:xfrm>
            <a:custGeom>
              <a:rect b="b" l="l" r="r" t="t"/>
              <a:pathLst>
                <a:path extrusionOk="0" h="9525" w="9525">
                  <a:moveTo>
                    <a:pt x="0" y="0"/>
                  </a:moveTo>
                  <a:lnTo>
                    <a:pt x="0" y="0"/>
                  </a:lnTo>
                  <a:lnTo>
                    <a:pt x="0" y="0"/>
                  </a:lnTo>
                  <a:lnTo>
                    <a:pt x="0" y="0"/>
                  </a:ln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8" name="Google Shape;1738;p184"/>
            <p:cNvSpPr/>
            <p:nvPr/>
          </p:nvSpPr>
          <p:spPr>
            <a:xfrm>
              <a:off x="1058464" y="5924225"/>
              <a:ext cx="12723" cy="12723"/>
            </a:xfrm>
            <a:custGeom>
              <a:rect b="b" l="l" r="r" t="t"/>
              <a:pathLst>
                <a:path extrusionOk="0" h="9525" w="9525">
                  <a:moveTo>
                    <a:pt x="0" y="0"/>
                  </a:moveTo>
                  <a:lnTo>
                    <a:pt x="0" y="0"/>
                  </a:lnTo>
                  <a:lnTo>
                    <a:pt x="0" y="0"/>
                  </a:lnTo>
                  <a:lnTo>
                    <a:pt x="0" y="0"/>
                  </a:lnTo>
                  <a:close/>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39" name="Google Shape;1739;p184"/>
            <p:cNvGrpSpPr/>
            <p:nvPr/>
          </p:nvGrpSpPr>
          <p:grpSpPr>
            <a:xfrm>
              <a:off x="755667" y="5713029"/>
              <a:ext cx="268304" cy="258269"/>
              <a:chOff x="3472815" y="5966460"/>
              <a:chExt cx="200870" cy="193357"/>
            </a:xfrm>
          </p:grpSpPr>
          <p:sp>
            <p:nvSpPr>
              <p:cNvPr id="1740" name="Google Shape;1740;p184"/>
              <p:cNvSpPr/>
              <p:nvPr/>
            </p:nvSpPr>
            <p:spPr>
              <a:xfrm>
                <a:off x="3561397" y="6090285"/>
                <a:ext cx="103822" cy="69532"/>
              </a:xfrm>
              <a:custGeom>
                <a:rect b="b" l="l" r="r" t="t"/>
                <a:pathLst>
                  <a:path extrusionOk="0" h="69532" w="103822">
                    <a:moveTo>
                      <a:pt x="0" y="39052"/>
                    </a:moveTo>
                    <a:cubicBezTo>
                      <a:pt x="29528" y="58102"/>
                      <a:pt x="65723" y="69532"/>
                      <a:pt x="103823" y="69532"/>
                    </a:cubicBezTo>
                    <a:lnTo>
                      <a:pt x="103823" y="69532"/>
                    </a:lnTo>
                    <a:cubicBezTo>
                      <a:pt x="81915" y="69532"/>
                      <a:pt x="62865" y="41910"/>
                      <a:pt x="49530" y="0"/>
                    </a:cubicBezTo>
                    <a:cubicBezTo>
                      <a:pt x="38100" y="2857"/>
                      <a:pt x="25718" y="6667"/>
                      <a:pt x="15240" y="9525"/>
                    </a:cubicBezTo>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1" name="Google Shape;1741;p184"/>
              <p:cNvSpPr/>
              <p:nvPr/>
            </p:nvSpPr>
            <p:spPr>
              <a:xfrm>
                <a:off x="3472815" y="5967412"/>
                <a:ext cx="138112" cy="128587"/>
              </a:xfrm>
              <a:custGeom>
                <a:rect b="b" l="l" r="r" t="t"/>
                <a:pathLst>
                  <a:path extrusionOk="0" h="128587" w="138112">
                    <a:moveTo>
                      <a:pt x="138113" y="121920"/>
                    </a:moveTo>
                    <a:cubicBezTo>
                      <a:pt x="128588" y="88582"/>
                      <a:pt x="121920" y="46673"/>
                      <a:pt x="121920" y="0"/>
                    </a:cubicBezTo>
                    <a:lnTo>
                      <a:pt x="0" y="0"/>
                    </a:lnTo>
                    <a:cubicBezTo>
                      <a:pt x="0" y="49530"/>
                      <a:pt x="19050" y="95250"/>
                      <a:pt x="49530" y="128588"/>
                    </a:cubicBezTo>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2" name="Google Shape;1742;p184"/>
              <p:cNvSpPr/>
              <p:nvPr/>
            </p:nvSpPr>
            <p:spPr>
              <a:xfrm>
                <a:off x="3594734" y="5966460"/>
                <a:ext cx="78951" cy="122872"/>
              </a:xfrm>
              <a:custGeom>
                <a:rect b="b" l="l" r="r" t="t"/>
                <a:pathLst>
                  <a:path extrusionOk="0" h="122872" w="78951">
                    <a:moveTo>
                      <a:pt x="0" y="952"/>
                    </a:moveTo>
                    <a:cubicBezTo>
                      <a:pt x="0" y="47625"/>
                      <a:pt x="5715" y="89535"/>
                      <a:pt x="16193" y="122872"/>
                    </a:cubicBezTo>
                    <a:cubicBezTo>
                      <a:pt x="33338" y="119063"/>
                      <a:pt x="51435" y="115252"/>
                      <a:pt x="70485" y="115252"/>
                    </a:cubicBezTo>
                    <a:cubicBezTo>
                      <a:pt x="89535" y="115252"/>
                      <a:pt x="70485" y="115252"/>
                      <a:pt x="70485" y="115252"/>
                    </a:cubicBezTo>
                    <a:lnTo>
                      <a:pt x="70485" y="0"/>
                    </a:lnTo>
                    <a:lnTo>
                      <a:pt x="953" y="0"/>
                    </a:lnTo>
                    <a:close/>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3" name="Google Shape;1743;p184"/>
              <p:cNvSpPr/>
              <p:nvPr/>
            </p:nvSpPr>
            <p:spPr>
              <a:xfrm>
                <a:off x="3610927" y="6081712"/>
                <a:ext cx="54292" cy="77152"/>
              </a:xfrm>
              <a:custGeom>
                <a:rect b="b" l="l" r="r" t="t"/>
                <a:pathLst>
                  <a:path extrusionOk="0" h="77152" w="54292">
                    <a:moveTo>
                      <a:pt x="0" y="7620"/>
                    </a:moveTo>
                    <a:cubicBezTo>
                      <a:pt x="12382" y="50482"/>
                      <a:pt x="32385" y="77152"/>
                      <a:pt x="54292" y="77152"/>
                    </a:cubicBezTo>
                    <a:lnTo>
                      <a:pt x="54292" y="77152"/>
                    </a:lnTo>
                    <a:lnTo>
                      <a:pt x="54292" y="0"/>
                    </a:lnTo>
                    <a:cubicBezTo>
                      <a:pt x="54292" y="0"/>
                      <a:pt x="54292" y="0"/>
                      <a:pt x="54292" y="0"/>
                    </a:cubicBezTo>
                    <a:cubicBezTo>
                      <a:pt x="35242" y="0"/>
                      <a:pt x="18097" y="2857"/>
                      <a:pt x="0" y="7620"/>
                    </a:cubicBezTo>
                    <a:close/>
                  </a:path>
                </a:pathLst>
              </a:custGeom>
              <a:noFill/>
              <a:ln cap="flat" cmpd="sng" w="19050">
                <a:solidFill>
                  <a:srgbClr val="52C9FF"/>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44" name="Google Shape;1744;p184"/>
            <p:cNvSpPr/>
            <p:nvPr/>
          </p:nvSpPr>
          <p:spPr>
            <a:xfrm>
              <a:off x="790017" y="5836756"/>
              <a:ext cx="104961" cy="184160"/>
            </a:xfrm>
            <a:custGeom>
              <a:rect b="b" l="l" r="r" t="t"/>
              <a:pathLst>
                <a:path extrusionOk="0" h="137874" w="78581">
                  <a:moveTo>
                    <a:pt x="0" y="61674"/>
                  </a:moveTo>
                  <a:lnTo>
                    <a:pt x="60960" y="715"/>
                  </a:lnTo>
                  <a:cubicBezTo>
                    <a:pt x="61913" y="-238"/>
                    <a:pt x="64770" y="-238"/>
                    <a:pt x="65722" y="715"/>
                  </a:cubicBezTo>
                  <a:lnTo>
                    <a:pt x="65722" y="715"/>
                  </a:lnTo>
                  <a:cubicBezTo>
                    <a:pt x="82867" y="17860"/>
                    <a:pt x="82867" y="46435"/>
                    <a:pt x="65722" y="63579"/>
                  </a:cubicBezTo>
                  <a:lnTo>
                    <a:pt x="61913" y="67390"/>
                  </a:lnTo>
                  <a:cubicBezTo>
                    <a:pt x="54292" y="75010"/>
                    <a:pt x="49530" y="84535"/>
                    <a:pt x="48577" y="95012"/>
                  </a:cubicBezTo>
                  <a:lnTo>
                    <a:pt x="48577" y="95012"/>
                  </a:lnTo>
                  <a:cubicBezTo>
                    <a:pt x="46672" y="113110"/>
                    <a:pt x="33338" y="129302"/>
                    <a:pt x="15240" y="134065"/>
                  </a:cubicBezTo>
                  <a:lnTo>
                    <a:pt x="2858" y="137874"/>
                  </a:lnTo>
                </a:path>
              </a:pathLst>
            </a:custGeom>
            <a:noFill/>
            <a:ln cap="flat" cmpd="sng" w="19050">
              <a:solidFill>
                <a:schemeClr val="accent2"/>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45" name="Google Shape;1745;p184"/>
          <p:cNvSpPr txBox="1"/>
          <p:nvPr/>
        </p:nvSpPr>
        <p:spPr>
          <a:xfrm>
            <a:off x="593122" y="1356132"/>
            <a:ext cx="65823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2"/>
                </a:solidFill>
                <a:latin typeface="Martel Sans ExtraLight"/>
                <a:ea typeface="Martel Sans ExtraLight"/>
                <a:cs typeface="Martel Sans ExtraLight"/>
                <a:sym typeface="Martel Sans ExtraLight"/>
              </a:rPr>
              <a:t>One platform. Complete visibility. Total control.</a:t>
            </a:r>
            <a:endParaRPr b="0" i="0" sz="1400" u="none" cap="none" strike="noStrike">
              <a:solidFill>
                <a:schemeClr val="dk2"/>
              </a:solidFill>
              <a:latin typeface="Arial"/>
              <a:ea typeface="Arial"/>
              <a:cs typeface="Arial"/>
              <a:sym typeface="Arial"/>
            </a:endParaRPr>
          </a:p>
        </p:txBody>
      </p:sp>
      <p:cxnSp>
        <p:nvCxnSpPr>
          <p:cNvPr id="1746" name="Google Shape;1746;p184"/>
          <p:cNvCxnSpPr/>
          <p:nvPr/>
        </p:nvCxnSpPr>
        <p:spPr>
          <a:xfrm>
            <a:off x="2869250" y="1008525"/>
            <a:ext cx="9322800" cy="0"/>
          </a:xfrm>
          <a:prstGeom prst="straightConnector1">
            <a:avLst/>
          </a:prstGeom>
          <a:noFill/>
          <a:ln cap="flat" cmpd="sng" w="15875">
            <a:solidFill>
              <a:srgbClr val="006794"/>
            </a:solidFill>
            <a:prstDash val="solid"/>
            <a:miter lim="8000"/>
            <a:headEnd len="sm" w="sm" type="none"/>
            <a:tailEnd len="sm" w="sm" type="none"/>
          </a:ln>
        </p:spPr>
      </p:cxnSp>
      <p:sp>
        <p:nvSpPr>
          <p:cNvPr id="1747" name="Google Shape;1747;p184"/>
          <p:cNvSpPr txBox="1"/>
          <p:nvPr/>
        </p:nvSpPr>
        <p:spPr>
          <a:xfrm>
            <a:off x="593123" y="697976"/>
            <a:ext cx="9339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rPr>
              <a:t>The Vision</a:t>
            </a:r>
            <a:endParaRPr b="0" i="0" sz="1400" u="none" cap="none" strike="noStrike">
              <a:solidFill>
                <a:schemeClr val="dk2"/>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1" name="Shape 1751"/>
        <p:cNvGrpSpPr/>
        <p:nvPr/>
      </p:nvGrpSpPr>
      <p:grpSpPr>
        <a:xfrm>
          <a:off x="0" y="0"/>
          <a:ext cx="0" cy="0"/>
          <a:chOff x="0" y="0"/>
          <a:chExt cx="0" cy="0"/>
        </a:xfrm>
      </p:grpSpPr>
      <p:sp>
        <p:nvSpPr>
          <p:cNvPr id="1752" name="Google Shape;1752;p43"/>
          <p:cNvSpPr txBox="1"/>
          <p:nvPr/>
        </p:nvSpPr>
        <p:spPr>
          <a:xfrm>
            <a:off x="593122" y="682455"/>
            <a:ext cx="896554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Martel Sans ExtraLight"/>
                <a:ea typeface="Martel Sans ExtraLight"/>
                <a:cs typeface="Martel Sans ExtraLight"/>
                <a:sym typeface="Martel Sans ExtraLight"/>
              </a:rPr>
              <a:t>SC//HyperCore™ Virtualization Suite</a:t>
            </a:r>
            <a:endParaRPr b="0" i="0" sz="1400" u="none" cap="none" strike="noStrike">
              <a:solidFill>
                <a:srgbClr val="000000"/>
              </a:solidFill>
              <a:latin typeface="Arial"/>
              <a:ea typeface="Arial"/>
              <a:cs typeface="Arial"/>
              <a:sym typeface="Arial"/>
            </a:endParaRPr>
          </a:p>
        </p:txBody>
      </p:sp>
      <p:cxnSp>
        <p:nvCxnSpPr>
          <p:cNvPr id="1753" name="Google Shape;1753;p43"/>
          <p:cNvCxnSpPr/>
          <p:nvPr/>
        </p:nvCxnSpPr>
        <p:spPr>
          <a:xfrm>
            <a:off x="6909847" y="1008529"/>
            <a:ext cx="5282153" cy="0"/>
          </a:xfrm>
          <a:prstGeom prst="straightConnector1">
            <a:avLst/>
          </a:prstGeom>
          <a:noFill/>
          <a:ln cap="flat" cmpd="sng" w="15875">
            <a:solidFill>
              <a:srgbClr val="006794"/>
            </a:solidFill>
            <a:prstDash val="solid"/>
            <a:miter lim="8000"/>
            <a:headEnd len="sm" w="sm" type="none"/>
            <a:tailEnd len="sm" w="sm" type="none"/>
          </a:ln>
        </p:spPr>
      </p:cxnSp>
      <p:sp>
        <p:nvSpPr>
          <p:cNvPr id="1754" name="Google Shape;1754;p43"/>
          <p:cNvSpPr txBox="1"/>
          <p:nvPr/>
        </p:nvSpPr>
        <p:spPr>
          <a:xfrm>
            <a:off x="593122" y="1786740"/>
            <a:ext cx="3741372"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p:txBody>
      </p:sp>
      <p:graphicFrame>
        <p:nvGraphicFramePr>
          <p:cNvPr id="1755" name="Google Shape;1755;p43"/>
          <p:cNvGraphicFramePr/>
          <p:nvPr/>
        </p:nvGraphicFramePr>
        <p:xfrm>
          <a:off x="667553" y="1803059"/>
          <a:ext cx="3000000" cy="3000000"/>
        </p:xfrm>
        <a:graphic>
          <a:graphicData uri="http://schemas.openxmlformats.org/drawingml/2006/table">
            <a:tbl>
              <a:tblPr bandRow="1" firstRow="1">
                <a:noFill/>
                <a:tableStyleId>{3BE268C0-61A2-4028-A6E1-C2B59E0584FE}</a:tableStyleId>
              </a:tblPr>
              <a:tblGrid>
                <a:gridCol w="3155100"/>
                <a:gridCol w="3155100"/>
                <a:gridCol w="3155100"/>
              </a:tblGrid>
              <a:tr h="325025">
                <a:tc>
                  <a:txBody>
                    <a:bodyPr/>
                    <a:lstStyle/>
                    <a:p>
                      <a:pPr indent="0" lvl="0" marL="0" marR="0" rtl="0" algn="ctr">
                        <a:lnSpc>
                          <a:spcPct val="140000"/>
                        </a:lnSpc>
                        <a:spcBef>
                          <a:spcPts val="0"/>
                        </a:spcBef>
                        <a:spcAft>
                          <a:spcPts val="0"/>
                        </a:spcAft>
                        <a:buClr>
                          <a:srgbClr val="000000"/>
                        </a:buClr>
                        <a:buSzPts val="1200"/>
                        <a:buFont typeface="Arial"/>
                        <a:buNone/>
                      </a:pPr>
                      <a:r>
                        <a:rPr b="1" i="0" lang="en-US" sz="1400" u="none" cap="none" strike="noStrike">
                          <a:solidFill>
                            <a:schemeClr val="lt1"/>
                          </a:solidFill>
                          <a:latin typeface="Martel Sans SemiBold"/>
                          <a:ea typeface="Martel Sans SemiBold"/>
                          <a:cs typeface="Martel Sans SemiBold"/>
                          <a:sym typeface="Martel Sans SemiBold"/>
                        </a:rPr>
                        <a:t>Virtualisation intégrée</a:t>
                      </a:r>
                      <a:endParaRPr sz="1600" u="none" cap="none" strike="noStrike"/>
                    </a:p>
                  </a:txBody>
                  <a:tcPr marT="180000" marB="108000" marR="144000" marL="216000" anchor="b">
                    <a:lnL cap="flat" cmpd="sng" w="9525">
                      <a:solidFill>
                        <a:schemeClr val="accen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ctr">
                        <a:lnSpc>
                          <a:spcPct val="140000"/>
                        </a:lnSpc>
                        <a:spcBef>
                          <a:spcPts val="0"/>
                        </a:spcBef>
                        <a:spcAft>
                          <a:spcPts val="0"/>
                        </a:spcAft>
                        <a:buClr>
                          <a:srgbClr val="000000"/>
                        </a:buClr>
                        <a:buSzPts val="1200"/>
                        <a:buFont typeface="Arial"/>
                        <a:buNone/>
                      </a:pPr>
                      <a:r>
                        <a:rPr b="1" i="0" lang="en-US" sz="1400" u="none" cap="none" strike="noStrike">
                          <a:solidFill>
                            <a:schemeClr val="lt1"/>
                          </a:solidFill>
                          <a:latin typeface="Martel Sans SemiBold"/>
                          <a:ea typeface="Martel Sans SemiBold"/>
                          <a:cs typeface="Martel Sans SemiBold"/>
                          <a:sym typeface="Martel Sans SemiBold"/>
                        </a:rPr>
                        <a:t>Protection des données</a:t>
                      </a:r>
                      <a:endParaRPr b="1" i="0" sz="1400" u="none" cap="none" strike="noStrike">
                        <a:solidFill>
                          <a:schemeClr val="lt1"/>
                        </a:solidFill>
                        <a:latin typeface="Martel Sans SemiBold"/>
                        <a:ea typeface="Martel Sans SemiBold"/>
                        <a:cs typeface="Martel Sans SemiBold"/>
                        <a:sym typeface="Martel Sans SemiBold"/>
                      </a:endParaRPr>
                    </a:p>
                  </a:txBody>
                  <a:tcPr marT="180000" marB="108000" marR="144000" marL="216000"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b="0" i="0" lang="en-US" sz="1400" u="none" cap="none" strike="noStrike">
                          <a:solidFill>
                            <a:schemeClr val="lt1"/>
                          </a:solidFill>
                          <a:latin typeface="Martel Sans ExtraBold"/>
                          <a:ea typeface="Martel Sans ExtraBold"/>
                          <a:cs typeface="Martel Sans ExtraBold"/>
                          <a:sym typeface="Martel Sans ExtraBold"/>
                        </a:rPr>
                        <a:t>Indépendant du matériel</a:t>
                      </a:r>
                      <a:endParaRPr/>
                    </a:p>
                  </a:txBody>
                  <a:tcPr marT="180000" marB="108000" marR="144000" marL="216000" anchor="b">
                    <a:lnL cap="flat" cmpd="sng" w="9525">
                      <a:solidFill>
                        <a:schemeClr val="l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r>
              <a:tr h="1380275">
                <a:tc>
                  <a:txBody>
                    <a:bodyPr/>
                    <a:lstStyle/>
                    <a:p>
                      <a:pPr indent="0" lvl="0" marL="0" marR="0" rtl="0" algn="l">
                        <a:lnSpc>
                          <a:spcPct val="120000"/>
                        </a:lnSpc>
                        <a:spcBef>
                          <a:spcPts val="0"/>
                        </a:spcBef>
                        <a:spcAft>
                          <a:spcPts val="0"/>
                        </a:spcAft>
                        <a:buClr>
                          <a:srgbClr val="000000"/>
                        </a:buClr>
                        <a:buSzPts val="1100"/>
                        <a:buFont typeface="Arial"/>
                        <a:buNone/>
                      </a:pPr>
                      <a:r>
                        <a:rPr lang="en-US" sz="1200" u="none" cap="none" strike="noStrike">
                          <a:solidFill>
                            <a:schemeClr val="dk2"/>
                          </a:solidFill>
                          <a:latin typeface="Martel Sans"/>
                          <a:ea typeface="Martel Sans"/>
                          <a:cs typeface="Martel Sans"/>
                          <a:sym typeface="Martel Sans"/>
                        </a:rPr>
                        <a:t>Calcul, stockage et virtualisation combinés en une couche logicielle unique et entièrement intégrée</a:t>
                      </a:r>
                      <a:endParaRPr/>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rPr lang="en-US" sz="1200" u="none" cap="none" strike="noStrike">
                          <a:solidFill>
                            <a:schemeClr val="dk2"/>
                          </a:solidFill>
                          <a:latin typeface="Martel Sans"/>
                          <a:ea typeface="Martel Sans"/>
                          <a:cs typeface="Martel Sans"/>
                          <a:sym typeface="Martel Sans"/>
                        </a:rPr>
                        <a:t>Solution auto-réparatrice</a:t>
                      </a:r>
                      <a:endParaRPr/>
                    </a:p>
                    <a:p>
                      <a:pPr indent="0" lvl="0" marL="0" marR="0" rtl="0" algn="l">
                        <a:lnSpc>
                          <a:spcPct val="120000"/>
                        </a:lnSpc>
                        <a:spcBef>
                          <a:spcPts val="0"/>
                        </a:spcBef>
                        <a:spcAft>
                          <a:spcPts val="0"/>
                        </a:spcAft>
                        <a:buClr>
                          <a:srgbClr val="000000"/>
                        </a:buClr>
                        <a:buSzPts val="11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100"/>
                        <a:buFont typeface="Arial"/>
                        <a:buNone/>
                      </a:pPr>
                      <a:r>
                        <a:rPr lang="en-US" sz="1200" u="none" cap="none" strike="noStrike">
                          <a:solidFill>
                            <a:schemeClr val="dk2"/>
                          </a:solidFill>
                          <a:latin typeface="Martel Sans"/>
                          <a:ea typeface="Martel Sans"/>
                          <a:cs typeface="Martel Sans"/>
                          <a:sym typeface="Martel Sans"/>
                        </a:rPr>
                        <a:t>Snapshots et réplication</a:t>
                      </a:r>
                      <a:endParaRPr sz="1600" u="none" cap="none" strike="noStrike"/>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t/>
                      </a:r>
                      <a:endParaRPr b="0" i="0" sz="1200" u="none" cap="none" strike="noStrike">
                        <a:solidFill>
                          <a:schemeClr val="dk2"/>
                        </a:solidFill>
                        <a:latin typeface="Martel Sans"/>
                        <a:ea typeface="Martel Sans"/>
                        <a:cs typeface="Martel Sans"/>
                        <a:sym typeface="Martel Sans"/>
                      </a:endParaRPr>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782850">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pic>
        <p:nvPicPr>
          <p:cNvPr id="1756" name="Google Shape;1756;p43"/>
          <p:cNvPicPr preferRelativeResize="0"/>
          <p:nvPr/>
        </p:nvPicPr>
        <p:blipFill rotWithShape="1">
          <a:blip r:embed="rId3">
            <a:alphaModFix/>
          </a:blip>
          <a:srcRect b="0" l="0" r="0" t="0"/>
          <a:stretch/>
        </p:blipFill>
        <p:spPr>
          <a:xfrm>
            <a:off x="4117125" y="4210831"/>
            <a:ext cx="2566155" cy="1526490"/>
          </a:xfrm>
          <a:prstGeom prst="rect">
            <a:avLst/>
          </a:prstGeom>
          <a:noFill/>
          <a:ln>
            <a:noFill/>
          </a:ln>
        </p:spPr>
      </p:pic>
      <p:grpSp>
        <p:nvGrpSpPr>
          <p:cNvPr id="1757" name="Google Shape;1757;p43"/>
          <p:cNvGrpSpPr/>
          <p:nvPr/>
        </p:nvGrpSpPr>
        <p:grpSpPr>
          <a:xfrm>
            <a:off x="7356080" y="3963971"/>
            <a:ext cx="2202590" cy="1885500"/>
            <a:chOff x="7550066" y="3683187"/>
            <a:chExt cx="2202590" cy="1885500"/>
          </a:xfrm>
        </p:grpSpPr>
        <p:pic>
          <p:nvPicPr>
            <p:cNvPr id="1758" name="Google Shape;1758;p43" title="SE100.png"/>
            <p:cNvPicPr preferRelativeResize="0"/>
            <p:nvPr/>
          </p:nvPicPr>
          <p:blipFill rotWithShape="1">
            <a:blip r:embed="rId4">
              <a:alphaModFix/>
            </a:blip>
            <a:srcRect b="0" l="0" r="0" t="0"/>
            <a:stretch/>
          </p:blipFill>
          <p:spPr>
            <a:xfrm>
              <a:off x="7617220" y="3974594"/>
              <a:ext cx="1919196" cy="737136"/>
            </a:xfrm>
            <a:prstGeom prst="rect">
              <a:avLst/>
            </a:prstGeom>
            <a:noFill/>
            <a:ln>
              <a:noFill/>
            </a:ln>
          </p:spPr>
        </p:pic>
        <p:pic>
          <p:nvPicPr>
            <p:cNvPr id="1759" name="Google Shape;1759;p43" title="LEN-HC1250_Cluster.png"/>
            <p:cNvPicPr preferRelativeResize="0"/>
            <p:nvPr/>
          </p:nvPicPr>
          <p:blipFill rotWithShape="1">
            <a:blip r:embed="rId5">
              <a:alphaModFix/>
            </a:blip>
            <a:srcRect b="0" l="0" r="0" t="0"/>
            <a:stretch/>
          </p:blipFill>
          <p:spPr>
            <a:xfrm>
              <a:off x="7550066" y="4831552"/>
              <a:ext cx="2202590" cy="737135"/>
            </a:xfrm>
            <a:prstGeom prst="rect">
              <a:avLst/>
            </a:prstGeom>
            <a:noFill/>
            <a:ln>
              <a:noFill/>
            </a:ln>
            <a:effectLst>
              <a:outerShdw blurRad="57150" rotWithShape="0" algn="bl" dir="5400000" dist="19050">
                <a:srgbClr val="000000">
                  <a:alpha val="50196"/>
                </a:srgbClr>
              </a:outerShdw>
            </a:effectLst>
          </p:spPr>
        </p:pic>
        <p:sp>
          <p:nvSpPr>
            <p:cNvPr id="1760" name="Google Shape;1760;p43"/>
            <p:cNvSpPr txBox="1"/>
            <p:nvPr/>
          </p:nvSpPr>
          <p:spPr>
            <a:xfrm>
              <a:off x="7617220" y="3683187"/>
              <a:ext cx="1881798" cy="268986"/>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0" i="0" lang="en-US" sz="1200" u="none" cap="none" strike="noStrike">
                  <a:solidFill>
                    <a:schemeClr val="dk2"/>
                  </a:solidFill>
                  <a:latin typeface="Martel Sans"/>
                  <a:ea typeface="Martel Sans"/>
                  <a:cs typeface="Martel Sans"/>
                  <a:sym typeface="Martel Sans"/>
                </a:rPr>
                <a:t>Serveurs x86</a:t>
              </a:r>
              <a:endParaRPr/>
            </a:p>
          </p:txBody>
        </p:sp>
      </p:grpSp>
      <p:pic>
        <p:nvPicPr>
          <p:cNvPr id="1761" name="Google Shape;1761;p43"/>
          <p:cNvPicPr preferRelativeResize="0"/>
          <p:nvPr/>
        </p:nvPicPr>
        <p:blipFill rotWithShape="1">
          <a:blip r:embed="rId6">
            <a:alphaModFix/>
          </a:blip>
          <a:srcRect b="0" l="0" r="0" t="0"/>
          <a:stretch/>
        </p:blipFill>
        <p:spPr>
          <a:xfrm>
            <a:off x="870573" y="4240264"/>
            <a:ext cx="2664622" cy="1467624"/>
          </a:xfrm>
          <a:prstGeom prst="rect">
            <a:avLst/>
          </a:prstGeom>
          <a:noFill/>
          <a:ln>
            <a:noFill/>
          </a:ln>
          <a:effectLst>
            <a:outerShdw blurRad="57150" rotWithShape="0" algn="bl" dir="5400000" dist="19050">
              <a:srgbClr val="000000">
                <a:alpha val="50196"/>
              </a:srgbClr>
            </a:outerShdw>
          </a:effectLst>
        </p:spPr>
      </p:pic>
      <p:pic>
        <p:nvPicPr>
          <p:cNvPr descr="Image result for lenovo" id="1762" name="Google Shape;1762;p43"/>
          <p:cNvPicPr preferRelativeResize="0"/>
          <p:nvPr/>
        </p:nvPicPr>
        <p:blipFill rotWithShape="1">
          <a:blip r:embed="rId7">
            <a:alphaModFix/>
          </a:blip>
          <a:srcRect b="0" l="0" r="0" t="0"/>
          <a:stretch/>
        </p:blipFill>
        <p:spPr>
          <a:xfrm>
            <a:off x="7070104" y="2558115"/>
            <a:ext cx="907318" cy="314069"/>
          </a:xfrm>
          <a:prstGeom prst="rect">
            <a:avLst/>
          </a:prstGeom>
          <a:noFill/>
          <a:ln>
            <a:noFill/>
          </a:ln>
        </p:spPr>
      </p:pic>
      <p:pic>
        <p:nvPicPr>
          <p:cNvPr id="1763" name="Google Shape;1763;p43" title="Simply NUC stacked.png"/>
          <p:cNvPicPr preferRelativeResize="0"/>
          <p:nvPr/>
        </p:nvPicPr>
        <p:blipFill rotWithShape="1">
          <a:blip r:embed="rId8">
            <a:alphaModFix/>
          </a:blip>
          <a:srcRect b="0" l="0" r="0" t="0"/>
          <a:stretch/>
        </p:blipFill>
        <p:spPr>
          <a:xfrm>
            <a:off x="7274455" y="3065937"/>
            <a:ext cx="1108377" cy="454063"/>
          </a:xfrm>
          <a:prstGeom prst="rect">
            <a:avLst/>
          </a:prstGeom>
          <a:noFill/>
          <a:ln>
            <a:noFill/>
          </a:ln>
        </p:spPr>
      </p:pic>
      <p:pic>
        <p:nvPicPr>
          <p:cNvPr descr="Dell (3D) logo" id="1764" name="Google Shape;1764;p43"/>
          <p:cNvPicPr preferRelativeResize="0"/>
          <p:nvPr/>
        </p:nvPicPr>
        <p:blipFill rotWithShape="1">
          <a:blip r:embed="rId9">
            <a:alphaModFix/>
          </a:blip>
          <a:srcRect b="0" l="0" r="0" t="0"/>
          <a:stretch/>
        </p:blipFill>
        <p:spPr>
          <a:xfrm>
            <a:off x="8369825" y="2468553"/>
            <a:ext cx="700992" cy="700992"/>
          </a:xfrm>
          <a:prstGeom prst="rect">
            <a:avLst/>
          </a:prstGeom>
          <a:noFill/>
          <a:ln>
            <a:noFill/>
          </a:ln>
        </p:spPr>
      </p:pic>
      <p:pic>
        <p:nvPicPr>
          <p:cNvPr descr="Supermicro logo Icon" id="1765" name="Google Shape;1765;p43"/>
          <p:cNvPicPr preferRelativeResize="0"/>
          <p:nvPr/>
        </p:nvPicPr>
        <p:blipFill rotWithShape="1">
          <a:blip r:embed="rId10">
            <a:alphaModFix/>
          </a:blip>
          <a:srcRect b="0" l="0" r="0" t="0"/>
          <a:stretch/>
        </p:blipFill>
        <p:spPr>
          <a:xfrm>
            <a:off x="8846871" y="2851632"/>
            <a:ext cx="1108377" cy="110837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9" name="Shape 1769"/>
        <p:cNvGrpSpPr/>
        <p:nvPr/>
      </p:nvGrpSpPr>
      <p:grpSpPr>
        <a:xfrm>
          <a:off x="0" y="0"/>
          <a:ext cx="0" cy="0"/>
          <a:chOff x="0" y="0"/>
          <a:chExt cx="0" cy="0"/>
        </a:xfrm>
      </p:grpSpPr>
      <p:sp>
        <p:nvSpPr>
          <p:cNvPr id="1770" name="Google Shape;1770;p44"/>
          <p:cNvSpPr txBox="1"/>
          <p:nvPr/>
        </p:nvSpPr>
        <p:spPr>
          <a:xfrm>
            <a:off x="593121" y="710736"/>
            <a:ext cx="1072343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2"/>
                </a:solidFill>
                <a:latin typeface="Martel Sans ExtraLight"/>
                <a:ea typeface="Martel Sans ExtraLight"/>
                <a:cs typeface="Martel Sans ExtraLight"/>
                <a:sym typeface="Martel Sans ExtraLight"/>
              </a:rPr>
              <a:t>SC//Fleet Manager™ Edge Orchestration Software</a:t>
            </a:r>
            <a:endParaRPr b="0" i="0" sz="1400" u="none" cap="none" strike="noStrike">
              <a:solidFill>
                <a:srgbClr val="000000"/>
              </a:solidFill>
              <a:latin typeface="Arial"/>
              <a:ea typeface="Arial"/>
              <a:cs typeface="Arial"/>
              <a:sym typeface="Arial"/>
            </a:endParaRPr>
          </a:p>
        </p:txBody>
      </p:sp>
      <p:cxnSp>
        <p:nvCxnSpPr>
          <p:cNvPr id="1771" name="Google Shape;1771;p44"/>
          <p:cNvCxnSpPr/>
          <p:nvPr/>
        </p:nvCxnSpPr>
        <p:spPr>
          <a:xfrm>
            <a:off x="7871381" y="1008529"/>
            <a:ext cx="4320619" cy="0"/>
          </a:xfrm>
          <a:prstGeom prst="straightConnector1">
            <a:avLst/>
          </a:prstGeom>
          <a:noFill/>
          <a:ln cap="flat" cmpd="sng" w="15875">
            <a:solidFill>
              <a:srgbClr val="006794"/>
            </a:solidFill>
            <a:prstDash val="solid"/>
            <a:miter lim="8000"/>
            <a:headEnd len="sm" w="sm" type="none"/>
            <a:tailEnd len="sm" w="sm" type="none"/>
          </a:ln>
        </p:spPr>
      </p:cxnSp>
      <p:sp>
        <p:nvSpPr>
          <p:cNvPr id="1772" name="Google Shape;1772;p44"/>
          <p:cNvSpPr txBox="1"/>
          <p:nvPr/>
        </p:nvSpPr>
        <p:spPr>
          <a:xfrm>
            <a:off x="593122" y="1786740"/>
            <a:ext cx="3741372"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p:txBody>
      </p:sp>
      <p:graphicFrame>
        <p:nvGraphicFramePr>
          <p:cNvPr id="1773" name="Google Shape;1773;p44"/>
          <p:cNvGraphicFramePr/>
          <p:nvPr/>
        </p:nvGraphicFramePr>
        <p:xfrm>
          <a:off x="667551" y="1803059"/>
          <a:ext cx="3000000" cy="3000000"/>
        </p:xfrm>
        <a:graphic>
          <a:graphicData uri="http://schemas.openxmlformats.org/drawingml/2006/table">
            <a:tbl>
              <a:tblPr bandRow="1" firstRow="1">
                <a:noFill/>
                <a:tableStyleId>{3BE268C0-61A2-4028-A6E1-C2B59E0584FE}</a:tableStyleId>
              </a:tblPr>
              <a:tblGrid>
                <a:gridCol w="3277925"/>
                <a:gridCol w="3192750"/>
                <a:gridCol w="3937825"/>
              </a:tblGrid>
              <a:tr h="325025">
                <a:tc>
                  <a:txBody>
                    <a:bodyPr/>
                    <a:lstStyle/>
                    <a:p>
                      <a:pPr indent="0" lvl="0" marL="0" marR="0" rtl="0" algn="ctr">
                        <a:lnSpc>
                          <a:spcPct val="140000"/>
                        </a:lnSpc>
                        <a:spcBef>
                          <a:spcPts val="0"/>
                        </a:spcBef>
                        <a:spcAft>
                          <a:spcPts val="0"/>
                        </a:spcAft>
                        <a:buClr>
                          <a:srgbClr val="000000"/>
                        </a:buClr>
                        <a:buSzPts val="1200"/>
                        <a:buFont typeface="Arial"/>
                        <a:buNone/>
                      </a:pPr>
                      <a:r>
                        <a:rPr b="1" i="0" lang="en-US" sz="1400" u="none" cap="none" strike="noStrike">
                          <a:solidFill>
                            <a:schemeClr val="lt1"/>
                          </a:solidFill>
                          <a:latin typeface="Martel Sans SemiBold"/>
                          <a:ea typeface="Martel Sans SemiBold"/>
                          <a:cs typeface="Martel Sans SemiBold"/>
                          <a:sym typeface="Martel Sans SemiBold"/>
                        </a:rPr>
                        <a:t>Gestion multi-sites centralisée</a:t>
                      </a:r>
                      <a:endParaRPr sz="1600" u="none" cap="none" strike="noStrike"/>
                    </a:p>
                  </a:txBody>
                  <a:tcPr marT="180000" marB="108000" marR="144000" marL="216000" anchor="b">
                    <a:lnL cap="flat" cmpd="sng" w="9525">
                      <a:solidFill>
                        <a:schemeClr val="accen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ctr">
                        <a:lnSpc>
                          <a:spcPct val="140000"/>
                        </a:lnSpc>
                        <a:spcBef>
                          <a:spcPts val="0"/>
                        </a:spcBef>
                        <a:spcAft>
                          <a:spcPts val="0"/>
                        </a:spcAft>
                        <a:buClr>
                          <a:srgbClr val="000000"/>
                        </a:buClr>
                        <a:buSzPts val="1200"/>
                        <a:buFont typeface="Arial"/>
                        <a:buNone/>
                      </a:pPr>
                      <a:r>
                        <a:rPr b="1" i="0" lang="en-US" sz="1400" u="none" cap="none" strike="noStrike">
                          <a:solidFill>
                            <a:schemeClr val="lt1"/>
                          </a:solidFill>
                          <a:latin typeface="Martel Sans SemiBold"/>
                          <a:ea typeface="Martel Sans SemiBold"/>
                          <a:cs typeface="Martel Sans SemiBold"/>
                          <a:sym typeface="Martel Sans SemiBold"/>
                        </a:rPr>
                        <a:t>ZTP</a:t>
                      </a:r>
                      <a:endParaRPr sz="1400" u="none" cap="none" strike="noStrike"/>
                    </a:p>
                  </a:txBody>
                  <a:tcPr marT="180000" marB="108000" marR="144000" marL="216000"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ctr">
                        <a:lnSpc>
                          <a:spcPct val="140000"/>
                        </a:lnSpc>
                        <a:spcBef>
                          <a:spcPts val="0"/>
                        </a:spcBef>
                        <a:spcAft>
                          <a:spcPts val="0"/>
                        </a:spcAft>
                        <a:buClr>
                          <a:srgbClr val="000000"/>
                        </a:buClr>
                        <a:buSzPts val="1200"/>
                        <a:buFont typeface="Arial"/>
                        <a:buNone/>
                      </a:pPr>
                      <a:r>
                        <a:rPr b="1" i="0" lang="en-US" sz="1400" u="none" cap="none" strike="noStrike">
                          <a:solidFill>
                            <a:schemeClr val="lt1"/>
                          </a:solidFill>
                          <a:latin typeface="Martel Sans SemiBold"/>
                          <a:ea typeface="Martel Sans SemiBold"/>
                          <a:cs typeface="Martel Sans SemiBold"/>
                          <a:sym typeface="Martel Sans SemiBold"/>
                        </a:rPr>
                        <a:t>Gestion du cycle de vie des applications</a:t>
                      </a:r>
                      <a:endParaRPr sz="1600" u="none" cap="none" strike="noStrike"/>
                    </a:p>
                  </a:txBody>
                  <a:tcPr marT="180000" marB="108000" marR="144000" marL="216000" anchor="b">
                    <a:lnL cap="flat" cmpd="sng" w="9525">
                      <a:solidFill>
                        <a:schemeClr val="l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r>
              <a:tr h="1380275">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Single-pane-of-glass cloud-based management of SC//HyperCore</a:t>
                      </a:r>
                      <a:r>
                        <a:rPr lang="en-US" sz="1100" u="none" cap="none" strike="noStrike">
                          <a:solidFill>
                            <a:schemeClr val="dk2"/>
                          </a:solidFill>
                          <a:latin typeface="Martel Sans Light"/>
                          <a:ea typeface="Martel Sans Light"/>
                          <a:cs typeface="Martel Sans Light"/>
                          <a:sym typeface="Martel Sans Light"/>
                        </a:rPr>
                        <a:t>™</a:t>
                      </a:r>
                      <a:r>
                        <a:rPr lang="en-US" sz="1100" u="none" cap="none" strike="noStrike">
                          <a:solidFill>
                            <a:schemeClr val="dk2"/>
                          </a:solidFill>
                          <a:latin typeface="Martel Sans"/>
                          <a:ea typeface="Martel Sans"/>
                          <a:cs typeface="Martel Sans"/>
                          <a:sym typeface="Martel Sans"/>
                        </a:rPr>
                        <a:t> clusters, with real-time health status, performance metrics, and </a:t>
                      </a:r>
                      <a:endParaRPr sz="1400" u="none" cap="none" strike="noStrike"/>
                    </a:p>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proactive alerts</a:t>
                      </a:r>
                      <a:endParaRPr sz="1400" u="none" cap="none" strike="noStrike"/>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Zero-Touch Provisioning (ZTP) automations deployments and streamline daily operations with remote updates, policy-based controls, and secure access</a:t>
                      </a:r>
                      <a:endParaRPr sz="1400" u="none" cap="none" strike="noStrike"/>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Application Lifecycle Management (ALM) eliminates site-by-site effort, enabling you to push applications or updates across your entire fleet, without scripting, shipping, or stepping foot onsite</a:t>
                      </a:r>
                      <a:endParaRPr sz="1400" u="none" cap="none" strike="noStrike"/>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782850">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grpSp>
        <p:nvGrpSpPr>
          <p:cNvPr id="1774" name="Google Shape;1774;p44"/>
          <p:cNvGrpSpPr/>
          <p:nvPr/>
        </p:nvGrpSpPr>
        <p:grpSpPr>
          <a:xfrm>
            <a:off x="899703" y="4120343"/>
            <a:ext cx="2712151" cy="1467624"/>
            <a:chOff x="963711" y="4162135"/>
            <a:chExt cx="2534588" cy="1371539"/>
          </a:xfrm>
        </p:grpSpPr>
        <p:pic>
          <p:nvPicPr>
            <p:cNvPr id="1775" name="Google Shape;1775;p44" title="Manage From Anywhere.png"/>
            <p:cNvPicPr preferRelativeResize="0"/>
            <p:nvPr/>
          </p:nvPicPr>
          <p:blipFill rotWithShape="1">
            <a:blip r:embed="rId3">
              <a:alphaModFix/>
            </a:blip>
            <a:srcRect b="0" l="0" r="0" t="0"/>
            <a:stretch/>
          </p:blipFill>
          <p:spPr>
            <a:xfrm>
              <a:off x="963711" y="4162135"/>
              <a:ext cx="2116617" cy="1104821"/>
            </a:xfrm>
            <a:prstGeom prst="rect">
              <a:avLst/>
            </a:prstGeom>
            <a:noFill/>
            <a:ln>
              <a:noFill/>
            </a:ln>
            <a:effectLst>
              <a:outerShdw blurRad="57150" rotWithShape="0" algn="bl" dir="5400000" dist="19050">
                <a:srgbClr val="000000">
                  <a:alpha val="50196"/>
                </a:srgbClr>
              </a:outerShdw>
            </a:effectLst>
          </p:spPr>
        </p:pic>
        <p:pic>
          <p:nvPicPr>
            <p:cNvPr id="1776" name="Google Shape;1776;p44" title="Fleet Manager 2.png"/>
            <p:cNvPicPr preferRelativeResize="0"/>
            <p:nvPr/>
          </p:nvPicPr>
          <p:blipFill rotWithShape="1">
            <a:blip r:embed="rId4">
              <a:alphaModFix/>
            </a:blip>
            <a:srcRect b="0" l="0" r="0" t="0"/>
            <a:stretch/>
          </p:blipFill>
          <p:spPr>
            <a:xfrm>
              <a:off x="1538627" y="4787326"/>
              <a:ext cx="1959672" cy="746348"/>
            </a:xfrm>
            <a:prstGeom prst="rect">
              <a:avLst/>
            </a:prstGeom>
            <a:noFill/>
            <a:ln>
              <a:noFill/>
            </a:ln>
            <a:effectLst>
              <a:outerShdw blurRad="57150" rotWithShape="0" algn="bl" dir="5400000" dist="19050">
                <a:srgbClr val="000000">
                  <a:alpha val="50196"/>
                </a:srgbClr>
              </a:outerShdw>
            </a:effectLst>
          </p:spPr>
        </p:pic>
      </p:grpSp>
      <p:pic>
        <p:nvPicPr>
          <p:cNvPr id="1777" name="Google Shape;1777;p44" title="ZTP staging.png"/>
          <p:cNvPicPr preferRelativeResize="0"/>
          <p:nvPr/>
        </p:nvPicPr>
        <p:blipFill rotWithShape="1">
          <a:blip r:embed="rId5">
            <a:alphaModFix/>
          </a:blip>
          <a:srcRect b="0" l="0" r="0" t="0"/>
          <a:stretch/>
        </p:blipFill>
        <p:spPr>
          <a:xfrm>
            <a:off x="4061541" y="4264014"/>
            <a:ext cx="2704802" cy="1169074"/>
          </a:xfrm>
          <a:prstGeom prst="rect">
            <a:avLst/>
          </a:prstGeom>
          <a:noFill/>
          <a:ln>
            <a:noFill/>
          </a:ln>
          <a:effectLst>
            <a:outerShdw blurRad="57150" rotWithShape="0" algn="bl" dir="5400000" dist="19050">
              <a:srgbClr val="000000">
                <a:alpha val="50196"/>
              </a:srgbClr>
            </a:outerShdw>
          </a:effectLst>
        </p:spPr>
      </p:pic>
      <p:grpSp>
        <p:nvGrpSpPr>
          <p:cNvPr id="1778" name="Google Shape;1778;p44"/>
          <p:cNvGrpSpPr/>
          <p:nvPr/>
        </p:nvGrpSpPr>
        <p:grpSpPr>
          <a:xfrm>
            <a:off x="8016408" y="3882514"/>
            <a:ext cx="2660697" cy="1657877"/>
            <a:chOff x="7225823" y="4050011"/>
            <a:chExt cx="2660697" cy="1657877"/>
          </a:xfrm>
        </p:grpSpPr>
        <p:sp>
          <p:nvSpPr>
            <p:cNvPr id="1779" name="Google Shape;1779;p44"/>
            <p:cNvSpPr/>
            <p:nvPr/>
          </p:nvSpPr>
          <p:spPr>
            <a:xfrm>
              <a:off x="7225823" y="4240264"/>
              <a:ext cx="2660697" cy="1467624"/>
            </a:xfrm>
            <a:prstGeom prst="rect">
              <a:avLst/>
            </a:prstGeom>
            <a:solidFill>
              <a:schemeClr val="lt1"/>
            </a:solidFill>
            <a:ln cap="flat" cmpd="sng" w="1905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780" name="Google Shape;1780;p44"/>
            <p:cNvGrpSpPr/>
            <p:nvPr/>
          </p:nvGrpSpPr>
          <p:grpSpPr>
            <a:xfrm>
              <a:off x="7343756" y="4050011"/>
              <a:ext cx="2422666" cy="1502998"/>
              <a:chOff x="6291853" y="2794198"/>
              <a:chExt cx="2422666" cy="1502998"/>
            </a:xfrm>
          </p:grpSpPr>
          <p:pic>
            <p:nvPicPr>
              <p:cNvPr id="1781" name="Google Shape;1781;p44" title="Screenshot 2025-09-02 at 5.42.48 PM.png"/>
              <p:cNvPicPr preferRelativeResize="0"/>
              <p:nvPr/>
            </p:nvPicPr>
            <p:blipFill rotWithShape="1">
              <a:blip r:embed="rId6">
                <a:alphaModFix/>
              </a:blip>
              <a:srcRect b="0" l="0" r="0" t="0"/>
              <a:stretch/>
            </p:blipFill>
            <p:spPr>
              <a:xfrm>
                <a:off x="6291853" y="3489239"/>
                <a:ext cx="2422666" cy="807957"/>
              </a:xfrm>
              <a:prstGeom prst="rect">
                <a:avLst/>
              </a:prstGeom>
              <a:noFill/>
              <a:ln>
                <a:noFill/>
              </a:ln>
            </p:spPr>
          </p:pic>
          <p:pic>
            <p:nvPicPr>
              <p:cNvPr id="1782" name="Google Shape;1782;p44"/>
              <p:cNvPicPr preferRelativeResize="0"/>
              <p:nvPr/>
            </p:nvPicPr>
            <p:blipFill rotWithShape="1">
              <a:blip r:embed="rId7">
                <a:alphaModFix/>
              </a:blip>
              <a:srcRect b="0" l="0" r="0" t="0"/>
              <a:stretch/>
            </p:blipFill>
            <p:spPr>
              <a:xfrm>
                <a:off x="6358639" y="2794198"/>
                <a:ext cx="2289093" cy="915635"/>
              </a:xfrm>
              <a:prstGeom prst="rect">
                <a:avLst/>
              </a:prstGeom>
              <a:noFill/>
              <a:ln>
                <a:noFill/>
              </a:ln>
            </p:spPr>
          </p:pic>
        </p:gr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6" name="Shape 1786"/>
        <p:cNvGrpSpPr/>
        <p:nvPr/>
      </p:nvGrpSpPr>
      <p:grpSpPr>
        <a:xfrm>
          <a:off x="0" y="0"/>
          <a:ext cx="0" cy="0"/>
          <a:chOff x="0" y="0"/>
          <a:chExt cx="0" cy="0"/>
        </a:xfrm>
      </p:grpSpPr>
      <p:sp>
        <p:nvSpPr>
          <p:cNvPr id="1787" name="Google Shape;1787;p185"/>
          <p:cNvSpPr txBox="1"/>
          <p:nvPr/>
        </p:nvSpPr>
        <p:spPr>
          <a:xfrm>
            <a:off x="593121" y="720163"/>
            <a:ext cx="1116345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2"/>
                </a:solidFill>
                <a:latin typeface="Martel Sans ExtraLight"/>
                <a:ea typeface="Martel Sans ExtraLight"/>
                <a:cs typeface="Martel Sans ExtraLight"/>
                <a:sym typeface="Martel Sans ExtraLight"/>
              </a:rPr>
              <a:t>SC//Reliant™ Edge Computing as a Service</a:t>
            </a:r>
            <a:endParaRPr b="0" i="0" sz="1400" u="none" cap="none" strike="noStrike">
              <a:solidFill>
                <a:srgbClr val="000000"/>
              </a:solidFill>
              <a:latin typeface="Arial"/>
              <a:ea typeface="Arial"/>
              <a:cs typeface="Arial"/>
              <a:sym typeface="Arial"/>
            </a:endParaRPr>
          </a:p>
        </p:txBody>
      </p:sp>
      <p:cxnSp>
        <p:nvCxnSpPr>
          <p:cNvPr id="1788" name="Google Shape;1788;p185"/>
          <p:cNvCxnSpPr/>
          <p:nvPr/>
        </p:nvCxnSpPr>
        <p:spPr>
          <a:xfrm>
            <a:off x="6942925" y="1008525"/>
            <a:ext cx="5249100" cy="0"/>
          </a:xfrm>
          <a:prstGeom prst="straightConnector1">
            <a:avLst/>
          </a:prstGeom>
          <a:noFill/>
          <a:ln cap="flat" cmpd="sng" w="15875">
            <a:solidFill>
              <a:srgbClr val="006794"/>
            </a:solidFill>
            <a:prstDash val="solid"/>
            <a:miter lim="8000"/>
            <a:headEnd len="sm" w="sm" type="none"/>
            <a:tailEnd len="sm" w="sm" type="none"/>
          </a:ln>
        </p:spPr>
      </p:cxnSp>
      <p:sp>
        <p:nvSpPr>
          <p:cNvPr id="1789" name="Google Shape;1789;p185"/>
          <p:cNvSpPr txBox="1"/>
          <p:nvPr/>
        </p:nvSpPr>
        <p:spPr>
          <a:xfrm>
            <a:off x="593122" y="1786740"/>
            <a:ext cx="3741372"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p:txBody>
      </p:sp>
      <p:graphicFrame>
        <p:nvGraphicFramePr>
          <p:cNvPr id="1790" name="Google Shape;1790;p185"/>
          <p:cNvGraphicFramePr/>
          <p:nvPr/>
        </p:nvGraphicFramePr>
        <p:xfrm>
          <a:off x="667553" y="1803059"/>
          <a:ext cx="3000000" cy="3000000"/>
        </p:xfrm>
        <a:graphic>
          <a:graphicData uri="http://schemas.openxmlformats.org/drawingml/2006/table">
            <a:tbl>
              <a:tblPr bandRow="1" firstRow="1">
                <a:noFill/>
                <a:tableStyleId>{3BE268C0-61A2-4028-A6E1-C2B59E0584FE}</a:tableStyleId>
              </a:tblPr>
              <a:tblGrid>
                <a:gridCol w="3155100"/>
                <a:gridCol w="3155100"/>
                <a:gridCol w="3155100"/>
              </a:tblGrid>
              <a:tr h="325025">
                <a:tc>
                  <a:txBody>
                    <a:bodyPr/>
                    <a:lstStyle/>
                    <a:p>
                      <a:pPr indent="0" lvl="0" marL="0" marR="0" rtl="0" algn="l">
                        <a:lnSpc>
                          <a:spcPct val="140000"/>
                        </a:lnSpc>
                        <a:spcBef>
                          <a:spcPts val="0"/>
                        </a:spcBef>
                        <a:spcAft>
                          <a:spcPts val="0"/>
                        </a:spcAft>
                        <a:buClr>
                          <a:srgbClr val="000000"/>
                        </a:buClr>
                        <a:buSzPts val="1200"/>
                        <a:buFont typeface="Arial"/>
                        <a:buNone/>
                      </a:pPr>
                      <a:r>
                        <a:rPr b="1" i="0" lang="en-US" sz="1200" u="none" cap="none" strike="noStrike">
                          <a:solidFill>
                            <a:schemeClr val="lt1"/>
                          </a:solidFill>
                          <a:latin typeface="Martel Sans SemiBold"/>
                          <a:ea typeface="Martel Sans SemiBold"/>
                          <a:cs typeface="Martel Sans SemiBold"/>
                          <a:sym typeface="Martel Sans SemiBold"/>
                        </a:rPr>
                        <a:t>Reliant Platform Manager</a:t>
                      </a:r>
                      <a:endParaRPr sz="1400" u="none" cap="none" strike="noStrike"/>
                    </a:p>
                  </a:txBody>
                  <a:tcPr marT="180000" marB="108000" marR="144000" marL="216000" anchor="b">
                    <a:lnL cap="flat" cmpd="sng" w="9525">
                      <a:solidFill>
                        <a:schemeClr val="accen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l">
                        <a:lnSpc>
                          <a:spcPct val="140000"/>
                        </a:lnSpc>
                        <a:spcBef>
                          <a:spcPts val="0"/>
                        </a:spcBef>
                        <a:spcAft>
                          <a:spcPts val="0"/>
                        </a:spcAft>
                        <a:buClr>
                          <a:srgbClr val="000000"/>
                        </a:buClr>
                        <a:buSzPts val="1200"/>
                        <a:buFont typeface="Arial"/>
                        <a:buNone/>
                      </a:pPr>
                      <a:r>
                        <a:rPr b="1" i="0" lang="en-US" sz="1200" u="none" cap="none" strike="noStrike">
                          <a:solidFill>
                            <a:schemeClr val="lt1"/>
                          </a:solidFill>
                          <a:latin typeface="Martel Sans SemiBold"/>
                          <a:ea typeface="Martel Sans SemiBold"/>
                          <a:cs typeface="Martel Sans SemiBold"/>
                          <a:sym typeface="Martel Sans SemiBold"/>
                        </a:rPr>
                        <a:t>Management Plane</a:t>
                      </a:r>
                      <a:endParaRPr sz="1400" u="none" cap="none" strike="noStrike"/>
                    </a:p>
                  </a:txBody>
                  <a:tcPr marT="180000" marB="108000" marR="144000" marL="216000"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l">
                        <a:lnSpc>
                          <a:spcPct val="140000"/>
                        </a:lnSpc>
                        <a:spcBef>
                          <a:spcPts val="0"/>
                        </a:spcBef>
                        <a:spcAft>
                          <a:spcPts val="0"/>
                        </a:spcAft>
                        <a:buClr>
                          <a:srgbClr val="000000"/>
                        </a:buClr>
                        <a:buSzPts val="1200"/>
                        <a:buFont typeface="Arial"/>
                        <a:buNone/>
                      </a:pPr>
                      <a:r>
                        <a:rPr b="1" i="0" lang="en-US" sz="1200" u="none" cap="none" strike="noStrike">
                          <a:solidFill>
                            <a:schemeClr val="lt1"/>
                          </a:solidFill>
                          <a:latin typeface="Martel Sans SemiBold"/>
                          <a:ea typeface="Martel Sans SemiBold"/>
                          <a:cs typeface="Martel Sans SemiBold"/>
                          <a:sym typeface="Martel Sans SemiBold"/>
                        </a:rPr>
                        <a:t>Reliant Edge Platform</a:t>
                      </a:r>
                      <a:endParaRPr sz="1400" u="none" cap="none" strike="noStrike"/>
                    </a:p>
                  </a:txBody>
                  <a:tcPr marT="180000" marB="108000" marR="144000" marL="216000" anchor="b">
                    <a:lnL cap="flat" cmpd="sng" w="9525">
                      <a:solidFill>
                        <a:schemeClr val="l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r>
              <a:tr h="1380275">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Web-based and API powered management system providing configuration, orchestration, and management of Reliant Edge Platform</a:t>
                      </a:r>
                      <a:endParaRPr sz="1400" u="none" cap="none" strike="noStrike"/>
                    </a:p>
                    <a:p>
                      <a:pPr indent="0" lvl="0" marL="0" marR="0" rtl="0" algn="l">
                        <a:lnSpc>
                          <a:spcPct val="120000"/>
                        </a:lnSpc>
                        <a:spcBef>
                          <a:spcPts val="0"/>
                        </a:spcBef>
                        <a:spcAft>
                          <a:spcPts val="0"/>
                        </a:spcAft>
                        <a:buClr>
                          <a:srgbClr val="000000"/>
                        </a:buClr>
                        <a:buSzPts val="1100"/>
                        <a:buFont typeface="Arial"/>
                        <a:buNone/>
                      </a:pPr>
                      <a:r>
                        <a:t/>
                      </a:r>
                      <a:endParaRPr sz="1100" u="none" cap="none" strike="noStrike">
                        <a:solidFill>
                          <a:schemeClr val="dk2"/>
                        </a:solidFill>
                        <a:latin typeface="Martel Sans"/>
                        <a:ea typeface="Martel Sans"/>
                        <a:cs typeface="Martel Sans"/>
                        <a:sym typeface="Martel Sans"/>
                      </a:endParaRPr>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Agnostic dedicated server environment for management, monitoring, central log collection, and analysis</a:t>
                      </a:r>
                      <a:endParaRPr sz="1400" u="none" cap="none" strike="noStrike"/>
                    </a:p>
                    <a:p>
                      <a:pPr indent="0" lvl="0" marL="0" marR="0" rtl="0" algn="l">
                        <a:lnSpc>
                          <a:spcPct val="120000"/>
                        </a:lnSpc>
                        <a:spcBef>
                          <a:spcPts val="0"/>
                        </a:spcBef>
                        <a:spcAft>
                          <a:spcPts val="0"/>
                        </a:spcAft>
                        <a:buClr>
                          <a:srgbClr val="000000"/>
                        </a:buClr>
                        <a:buSzPts val="1100"/>
                        <a:buFont typeface="Arial"/>
                        <a:buNone/>
                      </a:pPr>
                      <a:r>
                        <a:t/>
                      </a:r>
                      <a:endParaRPr sz="1100" u="none" cap="none" strike="noStrike">
                        <a:solidFill>
                          <a:schemeClr val="dk2"/>
                        </a:solidFill>
                        <a:latin typeface="Martel Sans"/>
                        <a:ea typeface="Martel Sans"/>
                        <a:cs typeface="Martel Sans"/>
                        <a:sym typeface="Martel Sans"/>
                      </a:endParaRPr>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In-store component to deliver and manage applications and systems while providing local high availability</a:t>
                      </a:r>
                      <a:endParaRPr sz="1400" u="none" cap="none" strike="noStrike"/>
                    </a:p>
                    <a:p>
                      <a:pPr indent="0" lvl="0" marL="0" marR="0" rtl="0" algn="l">
                        <a:lnSpc>
                          <a:spcPct val="120000"/>
                        </a:lnSpc>
                        <a:spcBef>
                          <a:spcPts val="0"/>
                        </a:spcBef>
                        <a:spcAft>
                          <a:spcPts val="0"/>
                        </a:spcAft>
                        <a:buClr>
                          <a:srgbClr val="000000"/>
                        </a:buClr>
                        <a:buSzPts val="1100"/>
                        <a:buFont typeface="Arial"/>
                        <a:buNone/>
                      </a:pPr>
                      <a:r>
                        <a:t/>
                      </a:r>
                      <a:endParaRPr sz="1100" u="none" cap="none" strike="noStrike">
                        <a:solidFill>
                          <a:schemeClr val="dk2"/>
                        </a:solidFill>
                        <a:latin typeface="Martel Sans"/>
                        <a:ea typeface="Martel Sans"/>
                        <a:cs typeface="Martel Sans"/>
                        <a:sym typeface="Martel Sans"/>
                      </a:endParaRPr>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782850">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grpSp>
        <p:nvGrpSpPr>
          <p:cNvPr id="1791" name="Google Shape;1791;p185"/>
          <p:cNvGrpSpPr/>
          <p:nvPr/>
        </p:nvGrpSpPr>
        <p:grpSpPr>
          <a:xfrm>
            <a:off x="7174415" y="3998463"/>
            <a:ext cx="2753919" cy="1482676"/>
            <a:chOff x="7216030" y="4088404"/>
            <a:chExt cx="2753919" cy="1482676"/>
          </a:xfrm>
        </p:grpSpPr>
        <p:pic>
          <p:nvPicPr>
            <p:cNvPr id="1792" name="Google Shape;1792;p185"/>
            <p:cNvPicPr preferRelativeResize="0"/>
            <p:nvPr/>
          </p:nvPicPr>
          <p:blipFill rotWithShape="1">
            <a:blip r:embed="rId3">
              <a:alphaModFix/>
            </a:blip>
            <a:srcRect b="0" l="0" r="0" t="0"/>
            <a:stretch/>
          </p:blipFill>
          <p:spPr>
            <a:xfrm>
              <a:off x="7216030" y="4388859"/>
              <a:ext cx="2753919" cy="1182221"/>
            </a:xfrm>
            <a:prstGeom prst="rect">
              <a:avLst/>
            </a:prstGeom>
            <a:noFill/>
            <a:ln>
              <a:noFill/>
            </a:ln>
          </p:spPr>
        </p:pic>
        <p:sp>
          <p:nvSpPr>
            <p:cNvPr id="1793" name="Google Shape;1793;p185"/>
            <p:cNvSpPr txBox="1"/>
            <p:nvPr/>
          </p:nvSpPr>
          <p:spPr>
            <a:xfrm>
              <a:off x="7590610" y="4088404"/>
              <a:ext cx="1844400" cy="233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chemeClr val="dk2"/>
                  </a:solidFill>
                  <a:latin typeface="Martel Sans"/>
                  <a:ea typeface="Martel Sans"/>
                  <a:cs typeface="Martel Sans"/>
                  <a:sym typeface="Martel Sans"/>
                </a:rPr>
                <a:t>Any x86 Server</a:t>
              </a:r>
              <a:endParaRPr b="0" i="0" sz="800" u="none" cap="none" strike="noStrike">
                <a:solidFill>
                  <a:schemeClr val="dk2"/>
                </a:solidFill>
                <a:latin typeface="Martel Sans"/>
                <a:ea typeface="Martel Sans"/>
                <a:cs typeface="Martel Sans"/>
                <a:sym typeface="Martel Sans"/>
              </a:endParaRPr>
            </a:p>
          </p:txBody>
        </p:sp>
      </p:grpSp>
      <p:pic>
        <p:nvPicPr>
          <p:cNvPr id="1794" name="Google Shape;1794;p185" title="Screenshot 2025-08-07 at 2.47.33 PM.png"/>
          <p:cNvPicPr preferRelativeResize="0"/>
          <p:nvPr/>
        </p:nvPicPr>
        <p:blipFill rotWithShape="1">
          <a:blip r:embed="rId4">
            <a:alphaModFix/>
          </a:blip>
          <a:srcRect b="0" l="0" r="0" t="0"/>
          <a:stretch/>
        </p:blipFill>
        <p:spPr>
          <a:xfrm>
            <a:off x="985908" y="3953808"/>
            <a:ext cx="2555515" cy="1690356"/>
          </a:xfrm>
          <a:prstGeom prst="rect">
            <a:avLst/>
          </a:prstGeom>
          <a:noFill/>
          <a:ln>
            <a:noFill/>
          </a:ln>
          <a:effectLst>
            <a:outerShdw blurRad="57150" rotWithShape="0" algn="bl" dir="5400000" dist="19050">
              <a:srgbClr val="000000">
                <a:alpha val="50196"/>
              </a:srgbClr>
            </a:outerShdw>
          </a:effectLst>
        </p:spPr>
      </p:pic>
      <p:grpSp>
        <p:nvGrpSpPr>
          <p:cNvPr id="1795" name="Google Shape;1795;p185"/>
          <p:cNvGrpSpPr/>
          <p:nvPr/>
        </p:nvGrpSpPr>
        <p:grpSpPr>
          <a:xfrm>
            <a:off x="4049004" y="4298917"/>
            <a:ext cx="2644679" cy="1014967"/>
            <a:chOff x="3951569" y="4208880"/>
            <a:chExt cx="2835365" cy="1088148"/>
          </a:xfrm>
        </p:grpSpPr>
        <p:pic>
          <p:nvPicPr>
            <p:cNvPr id="1796" name="Google Shape;1796;p185"/>
            <p:cNvPicPr preferRelativeResize="0"/>
            <p:nvPr/>
          </p:nvPicPr>
          <p:blipFill rotWithShape="1">
            <a:blip r:embed="rId5">
              <a:alphaModFix/>
            </a:blip>
            <a:srcRect b="0" l="0" r="0" t="0"/>
            <a:stretch/>
          </p:blipFill>
          <p:spPr>
            <a:xfrm>
              <a:off x="3990812" y="4208880"/>
              <a:ext cx="1187100" cy="447975"/>
            </a:xfrm>
            <a:prstGeom prst="rect">
              <a:avLst/>
            </a:prstGeom>
            <a:noFill/>
            <a:ln>
              <a:noFill/>
            </a:ln>
          </p:spPr>
        </p:pic>
        <p:pic>
          <p:nvPicPr>
            <p:cNvPr id="1797" name="Google Shape;1797;p185"/>
            <p:cNvPicPr preferRelativeResize="0"/>
            <p:nvPr/>
          </p:nvPicPr>
          <p:blipFill rotWithShape="1">
            <a:blip r:embed="rId6">
              <a:alphaModFix/>
            </a:blip>
            <a:srcRect b="0" l="0" r="0" t="0"/>
            <a:stretch/>
          </p:blipFill>
          <p:spPr>
            <a:xfrm>
              <a:off x="4668286" y="4825906"/>
              <a:ext cx="594564" cy="401224"/>
            </a:xfrm>
            <a:prstGeom prst="rect">
              <a:avLst/>
            </a:prstGeom>
            <a:noFill/>
            <a:ln>
              <a:noFill/>
            </a:ln>
          </p:spPr>
        </p:pic>
        <p:pic>
          <p:nvPicPr>
            <p:cNvPr id="1798" name="Google Shape;1798;p185"/>
            <p:cNvPicPr preferRelativeResize="0"/>
            <p:nvPr/>
          </p:nvPicPr>
          <p:blipFill rotWithShape="1">
            <a:blip r:embed="rId7">
              <a:alphaModFix/>
            </a:blip>
            <a:srcRect b="0" l="0" r="0" t="0"/>
            <a:stretch/>
          </p:blipFill>
          <p:spPr>
            <a:xfrm>
              <a:off x="5323456" y="4240264"/>
              <a:ext cx="1463478" cy="244702"/>
            </a:xfrm>
            <a:prstGeom prst="rect">
              <a:avLst/>
            </a:prstGeom>
            <a:noFill/>
            <a:ln>
              <a:noFill/>
            </a:ln>
          </p:spPr>
        </p:pic>
        <p:pic>
          <p:nvPicPr>
            <p:cNvPr id="1799" name="Google Shape;1799;p185"/>
            <p:cNvPicPr preferRelativeResize="0"/>
            <p:nvPr/>
          </p:nvPicPr>
          <p:blipFill rotWithShape="1">
            <a:blip r:embed="rId8">
              <a:alphaModFix/>
            </a:blip>
            <a:srcRect b="0" l="0" r="0" t="0"/>
            <a:stretch/>
          </p:blipFill>
          <p:spPr>
            <a:xfrm>
              <a:off x="3951569" y="4777836"/>
              <a:ext cx="594564" cy="519192"/>
            </a:xfrm>
            <a:prstGeom prst="rect">
              <a:avLst/>
            </a:prstGeom>
            <a:noFill/>
            <a:ln>
              <a:noFill/>
            </a:ln>
          </p:spPr>
        </p:pic>
        <p:pic>
          <p:nvPicPr>
            <p:cNvPr id="1800" name="Google Shape;1800;p185"/>
            <p:cNvPicPr preferRelativeResize="0"/>
            <p:nvPr/>
          </p:nvPicPr>
          <p:blipFill rotWithShape="1">
            <a:blip r:embed="rId9">
              <a:alphaModFix/>
            </a:blip>
            <a:srcRect b="0" l="0" r="0" t="0"/>
            <a:stretch/>
          </p:blipFill>
          <p:spPr>
            <a:xfrm>
              <a:off x="5479401" y="4821925"/>
              <a:ext cx="1301746" cy="401223"/>
            </a:xfrm>
            <a:prstGeom prst="rect">
              <a:avLst/>
            </a:prstGeom>
            <a:noFill/>
            <a:ln>
              <a:noFill/>
            </a:ln>
          </p:spPr>
        </p:pic>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4" name="Shape 1804"/>
        <p:cNvGrpSpPr/>
        <p:nvPr/>
      </p:nvGrpSpPr>
      <p:grpSpPr>
        <a:xfrm>
          <a:off x="0" y="0"/>
          <a:ext cx="0" cy="0"/>
          <a:chOff x="0" y="0"/>
          <a:chExt cx="0" cy="0"/>
        </a:xfrm>
      </p:grpSpPr>
      <p:sp>
        <p:nvSpPr>
          <p:cNvPr id="1805" name="Google Shape;1805;p198"/>
          <p:cNvSpPr txBox="1"/>
          <p:nvPr/>
        </p:nvSpPr>
        <p:spPr>
          <a:xfrm>
            <a:off x="593121" y="731781"/>
            <a:ext cx="111636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2"/>
                </a:solidFill>
                <a:latin typeface="Martel Sans ExtraLight"/>
                <a:ea typeface="Martel Sans ExtraLight"/>
                <a:cs typeface="Martel Sans ExtraLight"/>
                <a:sym typeface="Martel Sans ExtraLight"/>
              </a:rPr>
              <a:t>SC//AcuVigil™ Managed Network Solutions</a:t>
            </a:r>
            <a:endParaRPr b="0" i="0" sz="2400" u="none" cap="none" strike="noStrike">
              <a:solidFill>
                <a:schemeClr val="dk2"/>
              </a:solidFill>
              <a:latin typeface="Arial"/>
              <a:ea typeface="Arial"/>
              <a:cs typeface="Arial"/>
              <a:sym typeface="Arial"/>
            </a:endParaRPr>
          </a:p>
        </p:txBody>
      </p:sp>
      <p:cxnSp>
        <p:nvCxnSpPr>
          <p:cNvPr id="1806" name="Google Shape;1806;p198"/>
          <p:cNvCxnSpPr/>
          <p:nvPr/>
        </p:nvCxnSpPr>
        <p:spPr>
          <a:xfrm flipH="1" rot="10800000">
            <a:off x="6621900" y="995711"/>
            <a:ext cx="5570100" cy="11400"/>
          </a:xfrm>
          <a:prstGeom prst="straightConnector1">
            <a:avLst/>
          </a:prstGeom>
          <a:noFill/>
          <a:ln cap="flat" cmpd="sng" w="15875">
            <a:solidFill>
              <a:srgbClr val="006794"/>
            </a:solidFill>
            <a:prstDash val="solid"/>
            <a:miter lim="8000"/>
            <a:headEnd len="sm" w="sm" type="none"/>
            <a:tailEnd len="sm" w="sm" type="none"/>
          </a:ln>
        </p:spPr>
      </p:cxnSp>
      <p:sp>
        <p:nvSpPr>
          <p:cNvPr id="1807" name="Google Shape;1807;p198"/>
          <p:cNvSpPr txBox="1"/>
          <p:nvPr/>
        </p:nvSpPr>
        <p:spPr>
          <a:xfrm>
            <a:off x="593122" y="1786740"/>
            <a:ext cx="3741372"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p:txBody>
      </p:sp>
      <p:graphicFrame>
        <p:nvGraphicFramePr>
          <p:cNvPr id="1808" name="Google Shape;1808;p198"/>
          <p:cNvGraphicFramePr/>
          <p:nvPr/>
        </p:nvGraphicFramePr>
        <p:xfrm>
          <a:off x="667553" y="1803059"/>
          <a:ext cx="3000000" cy="3000000"/>
        </p:xfrm>
        <a:graphic>
          <a:graphicData uri="http://schemas.openxmlformats.org/drawingml/2006/table">
            <a:tbl>
              <a:tblPr bandRow="1" firstRow="1">
                <a:noFill/>
                <a:tableStyleId>{3BE268C0-61A2-4028-A6E1-C2B59E0584FE}</a:tableStyleId>
              </a:tblPr>
              <a:tblGrid>
                <a:gridCol w="3155100"/>
                <a:gridCol w="3155100"/>
                <a:gridCol w="3155100"/>
              </a:tblGrid>
              <a:tr h="325025">
                <a:tc>
                  <a:txBody>
                    <a:bodyPr/>
                    <a:lstStyle/>
                    <a:p>
                      <a:pPr indent="0" lvl="0" marL="0" marR="0" rtl="0" algn="l">
                        <a:lnSpc>
                          <a:spcPct val="140000"/>
                        </a:lnSpc>
                        <a:spcBef>
                          <a:spcPts val="0"/>
                        </a:spcBef>
                        <a:spcAft>
                          <a:spcPts val="0"/>
                        </a:spcAft>
                        <a:buClr>
                          <a:srgbClr val="000000"/>
                        </a:buClr>
                        <a:buSzPts val="1200"/>
                        <a:buFont typeface="Arial"/>
                        <a:buNone/>
                      </a:pPr>
                      <a:r>
                        <a:rPr b="1" i="0" lang="en-US" sz="1200" u="none" cap="none" strike="noStrike">
                          <a:solidFill>
                            <a:schemeClr val="lt1"/>
                          </a:solidFill>
                          <a:latin typeface="Martel Sans SemiBold"/>
                          <a:ea typeface="Martel Sans SemiBold"/>
                          <a:cs typeface="Martel Sans SemiBold"/>
                          <a:sym typeface="Martel Sans SemiBold"/>
                        </a:rPr>
                        <a:t>Network Reliability</a:t>
                      </a:r>
                      <a:endParaRPr sz="1400" u="none" cap="none" strike="noStrike"/>
                    </a:p>
                  </a:txBody>
                  <a:tcPr marT="180000" marB="108000" marR="144000" marL="216000" anchor="b">
                    <a:lnL cap="flat" cmpd="sng" w="9525">
                      <a:solidFill>
                        <a:schemeClr val="accen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l">
                        <a:lnSpc>
                          <a:spcPct val="140000"/>
                        </a:lnSpc>
                        <a:spcBef>
                          <a:spcPts val="0"/>
                        </a:spcBef>
                        <a:spcAft>
                          <a:spcPts val="0"/>
                        </a:spcAft>
                        <a:buClr>
                          <a:srgbClr val="000000"/>
                        </a:buClr>
                        <a:buSzPts val="1200"/>
                        <a:buFont typeface="Arial"/>
                        <a:buNone/>
                      </a:pPr>
                      <a:r>
                        <a:rPr b="1" i="0" lang="en-US" sz="1200" u="none" cap="none" strike="noStrike">
                          <a:solidFill>
                            <a:schemeClr val="lt1"/>
                          </a:solidFill>
                          <a:latin typeface="Martel Sans SemiBold"/>
                          <a:ea typeface="Martel Sans SemiBold"/>
                          <a:cs typeface="Martel Sans SemiBold"/>
                          <a:sym typeface="Martel Sans SemiBold"/>
                        </a:rPr>
                        <a:t>Connectivity</a:t>
                      </a:r>
                      <a:endParaRPr sz="1400" u="none" cap="none" strike="noStrike"/>
                    </a:p>
                  </a:txBody>
                  <a:tcPr marT="180000" marB="108000" marR="144000" marL="216000"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l">
                        <a:lnSpc>
                          <a:spcPct val="140000"/>
                        </a:lnSpc>
                        <a:spcBef>
                          <a:spcPts val="0"/>
                        </a:spcBef>
                        <a:spcAft>
                          <a:spcPts val="0"/>
                        </a:spcAft>
                        <a:buClr>
                          <a:srgbClr val="000000"/>
                        </a:buClr>
                        <a:buSzPts val="1200"/>
                        <a:buFont typeface="Arial"/>
                        <a:buNone/>
                      </a:pPr>
                      <a:r>
                        <a:rPr b="1" i="0" lang="en-US" sz="1200" u="none" cap="none" strike="noStrike">
                          <a:solidFill>
                            <a:schemeClr val="lt1"/>
                          </a:solidFill>
                          <a:latin typeface="Martel Sans SemiBold"/>
                          <a:ea typeface="Martel Sans SemiBold"/>
                          <a:cs typeface="Martel Sans SemiBold"/>
                          <a:sym typeface="Martel Sans SemiBold"/>
                        </a:rPr>
                        <a:t>Visibility</a:t>
                      </a:r>
                      <a:endParaRPr sz="1400" u="none" cap="none" strike="noStrike"/>
                    </a:p>
                  </a:txBody>
                  <a:tcPr marT="180000" marB="108000" marR="144000" marL="216000" anchor="b">
                    <a:lnL cap="flat" cmpd="sng" w="9525">
                      <a:solidFill>
                        <a:schemeClr val="l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r>
              <a:tr h="1380275">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We provide hardened network devices that include both SDWAN and NGFW capability with cloud-enabled applications deployable in high availability configurations</a:t>
                      </a:r>
                      <a:endParaRPr sz="1400" u="none" cap="none" strike="noStrike"/>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We connect, secure, and manage critical customer end-point devices and deploy both connectivity and applications at scale</a:t>
                      </a:r>
                      <a:endParaRPr sz="1400" u="none" cap="none" strike="noStrike"/>
                    </a:p>
                    <a:p>
                      <a:pPr indent="0" lvl="0" marL="0" marR="0" rtl="0" algn="l">
                        <a:lnSpc>
                          <a:spcPct val="120000"/>
                        </a:lnSpc>
                        <a:spcBef>
                          <a:spcPts val="0"/>
                        </a:spcBef>
                        <a:spcAft>
                          <a:spcPts val="0"/>
                        </a:spcAft>
                        <a:buClr>
                          <a:srgbClr val="000000"/>
                        </a:buClr>
                        <a:buSzPts val="1100"/>
                        <a:buFont typeface="Arial"/>
                        <a:buNone/>
                      </a:pPr>
                      <a:r>
                        <a:t/>
                      </a:r>
                      <a:endParaRPr sz="1100" u="none" cap="none" strike="noStrike">
                        <a:solidFill>
                          <a:schemeClr val="dk2"/>
                        </a:solidFill>
                        <a:latin typeface="Martel Sans"/>
                        <a:ea typeface="Martel Sans"/>
                        <a:cs typeface="Martel Sans"/>
                        <a:sym typeface="Martel Sans"/>
                      </a:endParaRPr>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Complete observability of switches, ports, and endpoint connectivity. Designed with support in mind</a:t>
                      </a:r>
                      <a:endParaRPr sz="1400" u="none" cap="none" strike="noStrike"/>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782850">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pic>
        <p:nvPicPr>
          <p:cNvPr id="1809" name="Google Shape;1809;p198"/>
          <p:cNvPicPr preferRelativeResize="0"/>
          <p:nvPr/>
        </p:nvPicPr>
        <p:blipFill rotWithShape="1">
          <a:blip r:embed="rId3">
            <a:alphaModFix/>
          </a:blip>
          <a:srcRect b="0" l="0" r="0" t="0"/>
          <a:stretch/>
        </p:blipFill>
        <p:spPr>
          <a:xfrm>
            <a:off x="863353" y="4166346"/>
            <a:ext cx="2750400" cy="1209661"/>
          </a:xfrm>
          <a:prstGeom prst="rect">
            <a:avLst/>
          </a:prstGeom>
          <a:noFill/>
          <a:ln>
            <a:noFill/>
          </a:ln>
          <a:effectLst>
            <a:outerShdw blurRad="57150" rotWithShape="0" algn="bl" dir="5400000" dist="19050">
              <a:srgbClr val="000000">
                <a:alpha val="50196"/>
              </a:srgbClr>
            </a:outerShdw>
          </a:effectLst>
        </p:spPr>
      </p:pic>
      <p:grpSp>
        <p:nvGrpSpPr>
          <p:cNvPr id="1810" name="Google Shape;1810;p198"/>
          <p:cNvGrpSpPr/>
          <p:nvPr/>
        </p:nvGrpSpPr>
        <p:grpSpPr>
          <a:xfrm>
            <a:off x="4334494" y="3836960"/>
            <a:ext cx="2226592" cy="2016268"/>
            <a:chOff x="4334494" y="3916312"/>
            <a:chExt cx="2226592" cy="2016268"/>
          </a:xfrm>
        </p:grpSpPr>
        <p:grpSp>
          <p:nvGrpSpPr>
            <p:cNvPr id="1811" name="Google Shape;1811;p198"/>
            <p:cNvGrpSpPr/>
            <p:nvPr/>
          </p:nvGrpSpPr>
          <p:grpSpPr>
            <a:xfrm>
              <a:off x="5668375" y="4240264"/>
              <a:ext cx="892711" cy="1133251"/>
              <a:chOff x="5400643" y="3897008"/>
              <a:chExt cx="1390732" cy="1765464"/>
            </a:xfrm>
          </p:grpSpPr>
          <p:pic>
            <p:nvPicPr>
              <p:cNvPr id="1812" name="Google Shape;1812;p198"/>
              <p:cNvPicPr preferRelativeResize="0"/>
              <p:nvPr/>
            </p:nvPicPr>
            <p:blipFill rotWithShape="1">
              <a:blip r:embed="rId4">
                <a:alphaModFix/>
              </a:blip>
              <a:srcRect b="0" l="0" r="0" t="0"/>
              <a:stretch/>
            </p:blipFill>
            <p:spPr>
              <a:xfrm>
                <a:off x="5400643" y="3897008"/>
                <a:ext cx="1390732" cy="1765464"/>
              </a:xfrm>
              <a:prstGeom prst="rect">
                <a:avLst/>
              </a:prstGeom>
              <a:noFill/>
              <a:ln>
                <a:noFill/>
              </a:ln>
            </p:spPr>
          </p:pic>
          <p:sp>
            <p:nvSpPr>
              <p:cNvPr id="1813" name="Google Shape;1813;p198"/>
              <p:cNvSpPr/>
              <p:nvPr/>
            </p:nvSpPr>
            <p:spPr>
              <a:xfrm>
                <a:off x="5756050" y="4847725"/>
                <a:ext cx="855000" cy="315000"/>
              </a:xfrm>
              <a:prstGeom prst="rect">
                <a:avLst/>
              </a:prstGeom>
              <a:solidFill>
                <a:srgbClr val="FFFFFF"/>
              </a:solidFill>
              <a:ln cap="flat" cmpd="sng" w="9650">
                <a:solidFill>
                  <a:srgbClr val="FAF6F7"/>
                </a:solidFill>
                <a:prstDash val="solid"/>
                <a:round/>
                <a:headEnd len="sm" w="sm" type="none"/>
                <a:tailEnd len="sm" w="sm" type="none"/>
              </a:ln>
            </p:spPr>
            <p:txBody>
              <a:bodyPr anchorCtr="0" anchor="ctr" bIns="92450" lIns="92450" spcFirstLastPara="1" rIns="92450" wrap="square" tIns="9245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14" name="Google Shape;1814;p198" title="PRIMARY_horizontal_scale_logo_blue_grey.png"/>
              <p:cNvPicPr preferRelativeResize="0"/>
              <p:nvPr/>
            </p:nvPicPr>
            <p:blipFill rotWithShape="1">
              <a:blip r:embed="rId5">
                <a:alphaModFix/>
              </a:blip>
              <a:srcRect b="0" l="0" r="0" t="0"/>
              <a:stretch/>
            </p:blipFill>
            <p:spPr>
              <a:xfrm>
                <a:off x="5834703" y="4922169"/>
                <a:ext cx="645930" cy="181121"/>
              </a:xfrm>
              <a:prstGeom prst="rect">
                <a:avLst/>
              </a:prstGeom>
              <a:noFill/>
              <a:ln>
                <a:noFill/>
              </a:ln>
            </p:spPr>
          </p:pic>
        </p:grpSp>
        <p:grpSp>
          <p:nvGrpSpPr>
            <p:cNvPr id="1815" name="Google Shape;1815;p198"/>
            <p:cNvGrpSpPr/>
            <p:nvPr/>
          </p:nvGrpSpPr>
          <p:grpSpPr>
            <a:xfrm>
              <a:off x="4334494" y="3916312"/>
              <a:ext cx="1465068" cy="1555894"/>
              <a:chOff x="4611828" y="3684224"/>
              <a:chExt cx="1953424" cy="2074526"/>
            </a:xfrm>
          </p:grpSpPr>
          <p:grpSp>
            <p:nvGrpSpPr>
              <p:cNvPr id="1816" name="Google Shape;1816;p198"/>
              <p:cNvGrpSpPr/>
              <p:nvPr/>
            </p:nvGrpSpPr>
            <p:grpSpPr>
              <a:xfrm>
                <a:off x="4611828" y="3684224"/>
                <a:ext cx="1953424" cy="2074526"/>
                <a:chOff x="4611828" y="3684224"/>
                <a:chExt cx="1953424" cy="2074526"/>
              </a:xfrm>
            </p:grpSpPr>
            <p:grpSp>
              <p:nvGrpSpPr>
                <p:cNvPr id="1817" name="Google Shape;1817;p198"/>
                <p:cNvGrpSpPr/>
                <p:nvPr/>
              </p:nvGrpSpPr>
              <p:grpSpPr>
                <a:xfrm>
                  <a:off x="4611828" y="3684224"/>
                  <a:ext cx="1953424" cy="2074526"/>
                  <a:chOff x="4611828" y="3684224"/>
                  <a:chExt cx="1953424" cy="2074526"/>
                </a:xfrm>
              </p:grpSpPr>
              <p:grpSp>
                <p:nvGrpSpPr>
                  <p:cNvPr id="1818" name="Google Shape;1818;p198"/>
                  <p:cNvGrpSpPr/>
                  <p:nvPr/>
                </p:nvGrpSpPr>
                <p:grpSpPr>
                  <a:xfrm>
                    <a:off x="4611828" y="3684224"/>
                    <a:ext cx="1953424" cy="2074526"/>
                    <a:chOff x="4611828" y="3684224"/>
                    <a:chExt cx="1953424" cy="2074526"/>
                  </a:xfrm>
                </p:grpSpPr>
                <p:pic>
                  <p:nvPicPr>
                    <p:cNvPr id="1819" name="Google Shape;1819;p198" title="XG.png"/>
                    <p:cNvPicPr preferRelativeResize="0"/>
                    <p:nvPr/>
                  </p:nvPicPr>
                  <p:blipFill rotWithShape="1">
                    <a:blip r:embed="rId6">
                      <a:alphaModFix/>
                    </a:blip>
                    <a:srcRect b="0" l="0" r="0" t="0"/>
                    <a:stretch/>
                  </p:blipFill>
                  <p:spPr>
                    <a:xfrm>
                      <a:off x="4611828" y="3684224"/>
                      <a:ext cx="1953424" cy="2074526"/>
                    </a:xfrm>
                    <a:prstGeom prst="rect">
                      <a:avLst/>
                    </a:prstGeom>
                    <a:noFill/>
                    <a:ln>
                      <a:noFill/>
                    </a:ln>
                  </p:spPr>
                </p:pic>
                <p:grpSp>
                  <p:nvGrpSpPr>
                    <p:cNvPr id="1820" name="Google Shape;1820;p198"/>
                    <p:cNvGrpSpPr/>
                    <p:nvPr/>
                  </p:nvGrpSpPr>
                  <p:grpSpPr>
                    <a:xfrm>
                      <a:off x="4957900" y="4984792"/>
                      <a:ext cx="1294425" cy="247420"/>
                      <a:chOff x="4957900" y="4984792"/>
                      <a:chExt cx="1294425" cy="247420"/>
                    </a:xfrm>
                  </p:grpSpPr>
                  <p:pic>
                    <p:nvPicPr>
                      <p:cNvPr id="1821" name="Google Shape;1821;p198" title="XG.png"/>
                      <p:cNvPicPr preferRelativeResize="0"/>
                      <p:nvPr/>
                    </p:nvPicPr>
                    <p:blipFill rotWithShape="1">
                      <a:blip r:embed="rId7">
                        <a:alphaModFix/>
                      </a:blip>
                      <a:srcRect b="0" l="0" r="0" t="0"/>
                      <a:stretch/>
                    </p:blipFill>
                    <p:spPr>
                      <a:xfrm>
                        <a:off x="4957900" y="5100736"/>
                        <a:ext cx="1294425" cy="131476"/>
                      </a:xfrm>
                      <a:prstGeom prst="rect">
                        <a:avLst/>
                      </a:prstGeom>
                      <a:noFill/>
                      <a:ln>
                        <a:noFill/>
                      </a:ln>
                    </p:spPr>
                  </p:pic>
                  <p:pic>
                    <p:nvPicPr>
                      <p:cNvPr id="1822" name="Google Shape;1822;p198" title="XG.png"/>
                      <p:cNvPicPr preferRelativeResize="0"/>
                      <p:nvPr/>
                    </p:nvPicPr>
                    <p:blipFill rotWithShape="1">
                      <a:blip r:embed="rId8">
                        <a:alphaModFix/>
                      </a:blip>
                      <a:srcRect b="0" l="0" r="0" t="0"/>
                      <a:stretch/>
                    </p:blipFill>
                    <p:spPr>
                      <a:xfrm>
                        <a:off x="4957900" y="4984792"/>
                        <a:ext cx="1294425" cy="131476"/>
                      </a:xfrm>
                      <a:prstGeom prst="rect">
                        <a:avLst/>
                      </a:prstGeom>
                      <a:noFill/>
                      <a:ln>
                        <a:noFill/>
                      </a:ln>
                    </p:spPr>
                  </p:pic>
                </p:grpSp>
              </p:grpSp>
              <p:pic>
                <p:nvPicPr>
                  <p:cNvPr id="1823" name="Google Shape;1823;p198" title="PRIMARY_horizontal_scale_logo_blue_grey.png"/>
                  <p:cNvPicPr preferRelativeResize="0"/>
                  <p:nvPr/>
                </p:nvPicPr>
                <p:blipFill rotWithShape="1">
                  <a:blip r:embed="rId9">
                    <a:alphaModFix/>
                  </a:blip>
                  <a:srcRect b="0" l="0" r="0" t="0"/>
                  <a:stretch/>
                </p:blipFill>
                <p:spPr>
                  <a:xfrm rot="-372015">
                    <a:off x="5168836" y="5004678"/>
                    <a:ext cx="799028" cy="224055"/>
                  </a:xfrm>
                  <a:prstGeom prst="rect">
                    <a:avLst/>
                  </a:prstGeom>
                  <a:noFill/>
                  <a:ln>
                    <a:noFill/>
                  </a:ln>
                </p:spPr>
              </p:pic>
            </p:grpSp>
            <p:grpSp>
              <p:nvGrpSpPr>
                <p:cNvPr id="1824" name="Google Shape;1824;p198"/>
                <p:cNvGrpSpPr/>
                <p:nvPr/>
              </p:nvGrpSpPr>
              <p:grpSpPr>
                <a:xfrm>
                  <a:off x="5480900" y="5469550"/>
                  <a:ext cx="139000" cy="81325"/>
                  <a:chOff x="5480900" y="5469550"/>
                  <a:chExt cx="139000" cy="81325"/>
                </a:xfrm>
              </p:grpSpPr>
              <p:pic>
                <p:nvPicPr>
                  <p:cNvPr id="1825" name="Google Shape;1825;p198" title="XG.png"/>
                  <p:cNvPicPr preferRelativeResize="0"/>
                  <p:nvPr/>
                </p:nvPicPr>
                <p:blipFill rotWithShape="1">
                  <a:blip r:embed="rId10">
                    <a:alphaModFix/>
                  </a:blip>
                  <a:srcRect b="0" l="0" r="0" t="0"/>
                  <a:stretch/>
                </p:blipFill>
                <p:spPr>
                  <a:xfrm>
                    <a:off x="5480900" y="5529200"/>
                    <a:ext cx="139000" cy="21675"/>
                  </a:xfrm>
                  <a:prstGeom prst="rect">
                    <a:avLst/>
                  </a:prstGeom>
                  <a:noFill/>
                  <a:ln>
                    <a:noFill/>
                  </a:ln>
                </p:spPr>
              </p:pic>
              <p:pic>
                <p:nvPicPr>
                  <p:cNvPr id="1826" name="Google Shape;1826;p198" title="XG.png"/>
                  <p:cNvPicPr preferRelativeResize="0"/>
                  <p:nvPr/>
                </p:nvPicPr>
                <p:blipFill rotWithShape="1">
                  <a:blip r:embed="rId10">
                    <a:alphaModFix/>
                  </a:blip>
                  <a:srcRect b="0" l="0" r="0" t="0"/>
                  <a:stretch/>
                </p:blipFill>
                <p:spPr>
                  <a:xfrm>
                    <a:off x="5480900" y="5507534"/>
                    <a:ext cx="139000" cy="21675"/>
                  </a:xfrm>
                  <a:prstGeom prst="rect">
                    <a:avLst/>
                  </a:prstGeom>
                  <a:noFill/>
                  <a:ln>
                    <a:noFill/>
                  </a:ln>
                </p:spPr>
              </p:pic>
              <p:pic>
                <p:nvPicPr>
                  <p:cNvPr id="1827" name="Google Shape;1827;p198" title="XG.png"/>
                  <p:cNvPicPr preferRelativeResize="0"/>
                  <p:nvPr/>
                </p:nvPicPr>
                <p:blipFill rotWithShape="1">
                  <a:blip r:embed="rId10">
                    <a:alphaModFix/>
                  </a:blip>
                  <a:srcRect b="0" l="0" r="0" t="0"/>
                  <a:stretch/>
                </p:blipFill>
                <p:spPr>
                  <a:xfrm>
                    <a:off x="5480900" y="5489684"/>
                    <a:ext cx="139000" cy="21675"/>
                  </a:xfrm>
                  <a:prstGeom prst="rect">
                    <a:avLst/>
                  </a:prstGeom>
                  <a:noFill/>
                  <a:ln>
                    <a:noFill/>
                  </a:ln>
                </p:spPr>
              </p:pic>
              <p:pic>
                <p:nvPicPr>
                  <p:cNvPr id="1828" name="Google Shape;1828;p198" title="XG.png"/>
                  <p:cNvPicPr preferRelativeResize="0"/>
                  <p:nvPr/>
                </p:nvPicPr>
                <p:blipFill rotWithShape="1">
                  <a:blip r:embed="rId10">
                    <a:alphaModFix/>
                  </a:blip>
                  <a:srcRect b="0" l="0" r="0" t="0"/>
                  <a:stretch/>
                </p:blipFill>
                <p:spPr>
                  <a:xfrm>
                    <a:off x="5480900" y="5469550"/>
                    <a:ext cx="139000" cy="21675"/>
                  </a:xfrm>
                  <a:prstGeom prst="rect">
                    <a:avLst/>
                  </a:prstGeom>
                  <a:noFill/>
                  <a:ln>
                    <a:noFill/>
                  </a:ln>
                </p:spPr>
              </p:pic>
            </p:grpSp>
          </p:grpSp>
          <p:pic>
            <p:nvPicPr>
              <p:cNvPr id="1829" name="Google Shape;1829;p198" title="XG.png"/>
              <p:cNvPicPr preferRelativeResize="0"/>
              <p:nvPr/>
            </p:nvPicPr>
            <p:blipFill rotWithShape="1">
              <a:blip r:embed="rId11">
                <a:alphaModFix/>
              </a:blip>
              <a:srcRect b="0" l="0" r="0" t="0"/>
              <a:stretch/>
            </p:blipFill>
            <p:spPr>
              <a:xfrm>
                <a:off x="5616825" y="5512525"/>
                <a:ext cx="112750" cy="19950"/>
              </a:xfrm>
              <a:prstGeom prst="rect">
                <a:avLst/>
              </a:prstGeom>
              <a:noFill/>
              <a:ln>
                <a:noFill/>
              </a:ln>
            </p:spPr>
          </p:pic>
          <p:pic>
            <p:nvPicPr>
              <p:cNvPr id="1830" name="Google Shape;1830;p198" title="XG.png"/>
              <p:cNvPicPr preferRelativeResize="0"/>
              <p:nvPr/>
            </p:nvPicPr>
            <p:blipFill rotWithShape="1">
              <a:blip r:embed="rId11">
                <a:alphaModFix/>
              </a:blip>
              <a:srcRect b="0" l="0" r="0" t="0"/>
              <a:stretch/>
            </p:blipFill>
            <p:spPr>
              <a:xfrm>
                <a:off x="5616825" y="5492575"/>
                <a:ext cx="112750" cy="19950"/>
              </a:xfrm>
              <a:prstGeom prst="rect">
                <a:avLst/>
              </a:prstGeom>
              <a:noFill/>
              <a:ln>
                <a:noFill/>
              </a:ln>
            </p:spPr>
          </p:pic>
          <p:pic>
            <p:nvPicPr>
              <p:cNvPr id="1831" name="Google Shape;1831;p198" title="XG.png"/>
              <p:cNvPicPr preferRelativeResize="0"/>
              <p:nvPr/>
            </p:nvPicPr>
            <p:blipFill rotWithShape="1">
              <a:blip r:embed="rId11">
                <a:alphaModFix/>
              </a:blip>
              <a:srcRect b="0" l="0" r="0" t="0"/>
              <a:stretch/>
            </p:blipFill>
            <p:spPr>
              <a:xfrm>
                <a:off x="5616825" y="5472625"/>
                <a:ext cx="112750" cy="19950"/>
              </a:xfrm>
              <a:prstGeom prst="rect">
                <a:avLst/>
              </a:prstGeom>
              <a:noFill/>
              <a:ln>
                <a:noFill/>
              </a:ln>
            </p:spPr>
          </p:pic>
          <p:pic>
            <p:nvPicPr>
              <p:cNvPr id="1832" name="Google Shape;1832;p198" title="XG.png"/>
              <p:cNvPicPr preferRelativeResize="0"/>
              <p:nvPr/>
            </p:nvPicPr>
            <p:blipFill rotWithShape="1">
              <a:blip r:embed="rId11">
                <a:alphaModFix/>
              </a:blip>
              <a:srcRect b="0" l="0" r="0" t="0"/>
              <a:stretch/>
            </p:blipFill>
            <p:spPr>
              <a:xfrm>
                <a:off x="5616825" y="5452675"/>
                <a:ext cx="112750" cy="19950"/>
              </a:xfrm>
              <a:prstGeom prst="rect">
                <a:avLst/>
              </a:prstGeom>
              <a:noFill/>
              <a:ln>
                <a:noFill/>
              </a:ln>
            </p:spPr>
          </p:pic>
        </p:grpSp>
        <p:grpSp>
          <p:nvGrpSpPr>
            <p:cNvPr id="1833" name="Google Shape;1833;p198"/>
            <p:cNvGrpSpPr/>
            <p:nvPr/>
          </p:nvGrpSpPr>
          <p:grpSpPr>
            <a:xfrm>
              <a:off x="5032045" y="4989587"/>
              <a:ext cx="1189918" cy="942993"/>
              <a:chOff x="4271200" y="4364188"/>
              <a:chExt cx="1636751" cy="1297102"/>
            </a:xfrm>
          </p:grpSpPr>
          <p:pic>
            <p:nvPicPr>
              <p:cNvPr id="1834" name="Google Shape;1834;p198" title="sg_with_port_label_august_2022.png"/>
              <p:cNvPicPr preferRelativeResize="0"/>
              <p:nvPr/>
            </p:nvPicPr>
            <p:blipFill rotWithShape="1">
              <a:blip r:embed="rId12">
                <a:alphaModFix/>
              </a:blip>
              <a:srcRect b="0" l="0" r="0" t="0"/>
              <a:stretch/>
            </p:blipFill>
            <p:spPr>
              <a:xfrm>
                <a:off x="4271200" y="4364188"/>
                <a:ext cx="1636751" cy="1297102"/>
              </a:xfrm>
              <a:prstGeom prst="rect">
                <a:avLst/>
              </a:prstGeom>
              <a:noFill/>
              <a:ln>
                <a:noFill/>
              </a:ln>
            </p:spPr>
          </p:pic>
          <p:grpSp>
            <p:nvGrpSpPr>
              <p:cNvPr id="1835" name="Google Shape;1835;p198"/>
              <p:cNvGrpSpPr/>
              <p:nvPr/>
            </p:nvGrpSpPr>
            <p:grpSpPr>
              <a:xfrm>
                <a:off x="4814603" y="4786657"/>
                <a:ext cx="640309" cy="235903"/>
                <a:chOff x="5756050" y="4847725"/>
                <a:chExt cx="855000" cy="315000"/>
              </a:xfrm>
            </p:grpSpPr>
            <p:sp>
              <p:nvSpPr>
                <p:cNvPr id="1836" name="Google Shape;1836;p198"/>
                <p:cNvSpPr/>
                <p:nvPr/>
              </p:nvSpPr>
              <p:spPr>
                <a:xfrm>
                  <a:off x="5756050" y="4847725"/>
                  <a:ext cx="855000" cy="315000"/>
                </a:xfrm>
                <a:prstGeom prst="rect">
                  <a:avLst/>
                </a:prstGeom>
                <a:solidFill>
                  <a:srgbClr val="FFFFFF"/>
                </a:solidFill>
                <a:ln>
                  <a:noFill/>
                </a:ln>
              </p:spPr>
              <p:txBody>
                <a:bodyPr anchorCtr="0" anchor="ctr" bIns="78425" lIns="78425" spcFirstLastPara="1" rIns="78425" wrap="square" tIns="7842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pic>
              <p:nvPicPr>
                <p:cNvPr id="1837" name="Google Shape;1837;p198" title="PRIMARY_horizontal_scale_logo_blue_grey.png"/>
                <p:cNvPicPr preferRelativeResize="0"/>
                <p:nvPr/>
              </p:nvPicPr>
              <p:blipFill rotWithShape="1">
                <a:blip r:embed="rId13">
                  <a:alphaModFix/>
                </a:blip>
                <a:srcRect b="0" l="0" r="0" t="0"/>
                <a:stretch/>
              </p:blipFill>
              <p:spPr>
                <a:xfrm>
                  <a:off x="5834703" y="4922169"/>
                  <a:ext cx="645930" cy="181121"/>
                </a:xfrm>
                <a:prstGeom prst="rect">
                  <a:avLst/>
                </a:prstGeom>
                <a:noFill/>
                <a:ln>
                  <a:noFill/>
                </a:ln>
              </p:spPr>
            </p:pic>
          </p:grpSp>
        </p:grpSp>
      </p:grpSp>
      <p:pic>
        <p:nvPicPr>
          <p:cNvPr id="1838" name="Google Shape;1838;p198"/>
          <p:cNvPicPr preferRelativeResize="0"/>
          <p:nvPr/>
        </p:nvPicPr>
        <p:blipFill rotWithShape="1">
          <a:blip r:embed="rId14">
            <a:alphaModFix/>
          </a:blip>
          <a:srcRect b="0" l="0" r="0" t="0"/>
          <a:stretch/>
        </p:blipFill>
        <p:spPr>
          <a:xfrm>
            <a:off x="7380556" y="4015047"/>
            <a:ext cx="2350274" cy="179037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2" name="Shape 1842"/>
        <p:cNvGrpSpPr/>
        <p:nvPr/>
      </p:nvGrpSpPr>
      <p:grpSpPr>
        <a:xfrm>
          <a:off x="0" y="0"/>
          <a:ext cx="0" cy="0"/>
          <a:chOff x="0" y="0"/>
          <a:chExt cx="0" cy="0"/>
        </a:xfrm>
      </p:grpSpPr>
      <p:sp>
        <p:nvSpPr>
          <p:cNvPr id="1843" name="Google Shape;1843;p199"/>
          <p:cNvSpPr txBox="1"/>
          <p:nvPr/>
        </p:nvSpPr>
        <p:spPr>
          <a:xfrm>
            <a:off x="593121" y="731781"/>
            <a:ext cx="111636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2"/>
                </a:solidFill>
                <a:latin typeface="Martel Sans ExtraLight"/>
                <a:ea typeface="Martel Sans ExtraLight"/>
                <a:cs typeface="Martel Sans ExtraLight"/>
                <a:sym typeface="Martel Sans ExtraLight"/>
              </a:rPr>
              <a:t>SC//Connect™ Secure SD-WAN Solutions</a:t>
            </a:r>
            <a:endParaRPr b="0" i="0" sz="2400" u="none" cap="none" strike="noStrike">
              <a:solidFill>
                <a:schemeClr val="dk2"/>
              </a:solidFill>
              <a:latin typeface="Arial"/>
              <a:ea typeface="Arial"/>
              <a:cs typeface="Arial"/>
              <a:sym typeface="Arial"/>
            </a:endParaRPr>
          </a:p>
        </p:txBody>
      </p:sp>
      <p:cxnSp>
        <p:nvCxnSpPr>
          <p:cNvPr id="1844" name="Google Shape;1844;p199"/>
          <p:cNvCxnSpPr/>
          <p:nvPr/>
        </p:nvCxnSpPr>
        <p:spPr>
          <a:xfrm flipH="1" rot="10800000">
            <a:off x="6621900" y="995711"/>
            <a:ext cx="5570100" cy="11400"/>
          </a:xfrm>
          <a:prstGeom prst="straightConnector1">
            <a:avLst/>
          </a:prstGeom>
          <a:noFill/>
          <a:ln cap="flat" cmpd="sng" w="15875">
            <a:solidFill>
              <a:srgbClr val="006794"/>
            </a:solidFill>
            <a:prstDash val="solid"/>
            <a:miter lim="8000"/>
            <a:headEnd len="sm" w="sm" type="none"/>
            <a:tailEnd len="sm" w="sm" type="none"/>
          </a:ln>
        </p:spPr>
      </p:cxnSp>
      <p:sp>
        <p:nvSpPr>
          <p:cNvPr id="1845" name="Google Shape;1845;p199"/>
          <p:cNvSpPr txBox="1"/>
          <p:nvPr/>
        </p:nvSpPr>
        <p:spPr>
          <a:xfrm>
            <a:off x="593122" y="1786740"/>
            <a:ext cx="37413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Martel Sans"/>
              <a:ea typeface="Martel Sans"/>
              <a:cs typeface="Martel Sans"/>
              <a:sym typeface="Martel Sans"/>
            </a:endParaRPr>
          </a:p>
        </p:txBody>
      </p:sp>
      <p:graphicFrame>
        <p:nvGraphicFramePr>
          <p:cNvPr id="1846" name="Google Shape;1846;p199"/>
          <p:cNvGraphicFramePr/>
          <p:nvPr/>
        </p:nvGraphicFramePr>
        <p:xfrm>
          <a:off x="667553" y="1803059"/>
          <a:ext cx="3000000" cy="3000000"/>
        </p:xfrm>
        <a:graphic>
          <a:graphicData uri="http://schemas.openxmlformats.org/drawingml/2006/table">
            <a:tbl>
              <a:tblPr bandRow="1" firstRow="1">
                <a:noFill/>
                <a:tableStyleId>{3BE268C0-61A2-4028-A6E1-C2B59E0584FE}</a:tableStyleId>
              </a:tblPr>
              <a:tblGrid>
                <a:gridCol w="3155100"/>
                <a:gridCol w="3155100"/>
                <a:gridCol w="3155100"/>
              </a:tblGrid>
              <a:tr h="325025">
                <a:tc>
                  <a:txBody>
                    <a:bodyPr/>
                    <a:lstStyle/>
                    <a:p>
                      <a:pPr indent="0" lvl="0" marL="0" marR="0" rtl="0" algn="l">
                        <a:lnSpc>
                          <a:spcPct val="140000"/>
                        </a:lnSpc>
                        <a:spcBef>
                          <a:spcPts val="0"/>
                        </a:spcBef>
                        <a:spcAft>
                          <a:spcPts val="0"/>
                        </a:spcAft>
                        <a:buClr>
                          <a:srgbClr val="000000"/>
                        </a:buClr>
                        <a:buSzPts val="1200"/>
                        <a:buFont typeface="Arial"/>
                        <a:buNone/>
                      </a:pPr>
                      <a:r>
                        <a:rPr lang="en-US" sz="1200" u="none" cap="none" strike="noStrike">
                          <a:latin typeface="Martel Sans SemiBold"/>
                          <a:ea typeface="Martel Sans SemiBold"/>
                          <a:cs typeface="Martel Sans SemiBold"/>
                          <a:sym typeface="Martel Sans SemiBold"/>
                        </a:rPr>
                        <a:t>Smart Connectivity</a:t>
                      </a:r>
                      <a:endParaRPr sz="1400" u="none" cap="none" strike="noStrike"/>
                    </a:p>
                  </a:txBody>
                  <a:tcPr marT="180000" marB="108000" marR="144000" marL="216000" anchor="b">
                    <a:lnL cap="flat" cmpd="sng" w="9525">
                      <a:solidFill>
                        <a:schemeClr val="accen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l">
                        <a:lnSpc>
                          <a:spcPct val="140000"/>
                        </a:lnSpc>
                        <a:spcBef>
                          <a:spcPts val="0"/>
                        </a:spcBef>
                        <a:spcAft>
                          <a:spcPts val="0"/>
                        </a:spcAft>
                        <a:buClr>
                          <a:srgbClr val="000000"/>
                        </a:buClr>
                        <a:buSzPts val="1200"/>
                        <a:buFont typeface="Arial"/>
                        <a:buNone/>
                      </a:pPr>
                      <a:r>
                        <a:rPr lang="en-US" sz="1200" u="none" cap="none" strike="noStrike">
                          <a:latin typeface="Martel Sans SemiBold"/>
                          <a:ea typeface="Martel Sans SemiBold"/>
                          <a:cs typeface="Martel Sans SemiBold"/>
                          <a:sym typeface="Martel Sans SemiBold"/>
                        </a:rPr>
                        <a:t>Unbreakable Internet</a:t>
                      </a:r>
                      <a:endParaRPr sz="1400" u="none" cap="none" strike="noStrike"/>
                    </a:p>
                  </a:txBody>
                  <a:tcPr marT="180000" marB="108000" marR="144000" marL="216000"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c>
                  <a:txBody>
                    <a:bodyPr/>
                    <a:lstStyle/>
                    <a:p>
                      <a:pPr indent="0" lvl="0" marL="0" marR="0" rtl="0" algn="l">
                        <a:lnSpc>
                          <a:spcPct val="140000"/>
                        </a:lnSpc>
                        <a:spcBef>
                          <a:spcPts val="0"/>
                        </a:spcBef>
                        <a:spcAft>
                          <a:spcPts val="0"/>
                        </a:spcAft>
                        <a:buClr>
                          <a:srgbClr val="000000"/>
                        </a:buClr>
                        <a:buSzPts val="1200"/>
                        <a:buFont typeface="Arial"/>
                        <a:buNone/>
                      </a:pPr>
                      <a:r>
                        <a:rPr lang="en-US" sz="1200" u="none" cap="none" strike="noStrike">
                          <a:latin typeface="Martel Sans SemiBold"/>
                          <a:ea typeface="Martel Sans SemiBold"/>
                          <a:cs typeface="Martel Sans SemiBold"/>
                          <a:sym typeface="Martel Sans SemiBold"/>
                        </a:rPr>
                        <a:t>Non-Stop Performance</a:t>
                      </a:r>
                      <a:endParaRPr sz="1400" u="none" cap="none" strike="noStrike"/>
                    </a:p>
                  </a:txBody>
                  <a:tcPr marT="180000" marB="108000" marR="144000" marL="216000" anchor="b">
                    <a:lnL cap="flat" cmpd="sng" w="9525">
                      <a:solidFill>
                        <a:schemeClr val="l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1"/>
                    </a:solidFill>
                  </a:tcPr>
                </a:tc>
              </a:tr>
              <a:tr h="1380275">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Application-aware SD-WAN solutions monitor all your network connections in real time and intelligently steers traffic and to ensure your business-critical applications run smoothly and efficiently</a:t>
                      </a:r>
                      <a:endParaRPr sz="1400" u="none" cap="none" strike="noStrike"/>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Smart, cloud-managed internet that keeps your business online, even during outages. With seamless failover and intelligent traffic routing, your team stays connected, productive, and protected</a:t>
                      </a:r>
                      <a:endParaRPr sz="1100" u="none" cap="none" strike="noStrike">
                        <a:solidFill>
                          <a:schemeClr val="dk2"/>
                        </a:solidFill>
                        <a:latin typeface="Martel Sans"/>
                        <a:ea typeface="Martel Sans"/>
                        <a:cs typeface="Martel Sans"/>
                        <a:sym typeface="Martel Sans"/>
                      </a:endParaRPr>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20000"/>
                        </a:lnSpc>
                        <a:spcBef>
                          <a:spcPts val="0"/>
                        </a:spcBef>
                        <a:spcAft>
                          <a:spcPts val="0"/>
                        </a:spcAft>
                        <a:buClr>
                          <a:srgbClr val="000000"/>
                        </a:buClr>
                        <a:buSzPts val="1100"/>
                        <a:buFont typeface="Arial"/>
                        <a:buNone/>
                      </a:pPr>
                      <a:r>
                        <a:rPr lang="en-US" sz="1100" u="none" cap="none" strike="noStrike">
                          <a:solidFill>
                            <a:schemeClr val="dk2"/>
                          </a:solidFill>
                          <a:latin typeface="Martel Sans"/>
                          <a:ea typeface="Martel Sans"/>
                          <a:cs typeface="Martel Sans"/>
                          <a:sym typeface="Martel Sans"/>
                        </a:rPr>
                        <a:t>Easy deployment without significant hardware investments, allowing rapid scaling and centralized management</a:t>
                      </a:r>
                      <a:endParaRPr sz="1400" u="none" cap="none" strike="noStrike"/>
                    </a:p>
                  </a:txBody>
                  <a:tcPr marT="180000" marB="18000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782850">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c>
                  <a:txBody>
                    <a:bodyPr/>
                    <a:lstStyle/>
                    <a:p>
                      <a:pPr indent="0" lvl="0" marL="0" marR="0" rtl="0" algn="l">
                        <a:lnSpc>
                          <a:spcPct val="120000"/>
                        </a:lnSpc>
                        <a:spcBef>
                          <a:spcPts val="0"/>
                        </a:spcBef>
                        <a:spcAft>
                          <a:spcPts val="0"/>
                        </a:spcAft>
                        <a:buClr>
                          <a:srgbClr val="000000"/>
                        </a:buClr>
                        <a:buSzPts val="1200"/>
                        <a:buFont typeface="Arial"/>
                        <a:buNone/>
                      </a:pPr>
                      <a:r>
                        <a:t/>
                      </a:r>
                      <a:endParaRPr sz="1200" u="none" cap="none" strike="noStrike">
                        <a:solidFill>
                          <a:schemeClr val="dk2"/>
                        </a:solidFill>
                        <a:latin typeface="Martel Sans"/>
                        <a:ea typeface="Martel Sans"/>
                        <a:cs typeface="Martel Sans"/>
                        <a:sym typeface="Martel Sans"/>
                      </a:endParaRPr>
                    </a:p>
                  </a:txBody>
                  <a:tcPr marT="137150" marB="137150" marR="144000" marL="21600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1"/>
                    </a:solidFill>
                  </a:tcPr>
                </a:tc>
              </a:tr>
            </a:tbl>
          </a:graphicData>
        </a:graphic>
      </p:graphicFrame>
      <p:pic>
        <p:nvPicPr>
          <p:cNvPr descr="A back of a computer device&#10;&#10;AI-generated content may be incorrect." id="1847" name="Google Shape;1847;p199"/>
          <p:cNvPicPr preferRelativeResize="0"/>
          <p:nvPr/>
        </p:nvPicPr>
        <p:blipFill rotWithShape="1">
          <a:blip r:embed="rId3">
            <a:alphaModFix/>
          </a:blip>
          <a:srcRect b="0" l="0" r="0" t="0"/>
          <a:stretch/>
        </p:blipFill>
        <p:spPr>
          <a:xfrm>
            <a:off x="7066783" y="4770960"/>
            <a:ext cx="1630047" cy="553163"/>
          </a:xfrm>
          <a:prstGeom prst="rect">
            <a:avLst/>
          </a:prstGeom>
          <a:noFill/>
          <a:ln>
            <a:noFill/>
          </a:ln>
        </p:spPr>
      </p:pic>
      <p:pic>
        <p:nvPicPr>
          <p:cNvPr id="1848" name="Google Shape;1848;p199"/>
          <p:cNvPicPr preferRelativeResize="0"/>
          <p:nvPr/>
        </p:nvPicPr>
        <p:blipFill rotWithShape="1">
          <a:blip r:embed="rId4">
            <a:alphaModFix/>
          </a:blip>
          <a:srcRect b="0" l="0" r="0" t="0"/>
          <a:stretch/>
        </p:blipFill>
        <p:spPr>
          <a:xfrm>
            <a:off x="8434159" y="5204238"/>
            <a:ext cx="1614843" cy="649703"/>
          </a:xfrm>
          <a:prstGeom prst="rect">
            <a:avLst/>
          </a:prstGeom>
          <a:noFill/>
          <a:ln>
            <a:noFill/>
          </a:ln>
          <a:effectLst>
            <a:outerShdw blurRad="50800" rotWithShape="0" algn="t" dir="5400000" dist="38100">
              <a:srgbClr val="000000">
                <a:alpha val="40000"/>
              </a:srgbClr>
            </a:outerShdw>
          </a:effectLst>
        </p:spPr>
      </p:pic>
      <p:pic>
        <p:nvPicPr>
          <p:cNvPr descr="A close up of a computer&#10;&#10;AI-generated content may be incorrect." id="1849" name="Google Shape;1849;p199"/>
          <p:cNvPicPr preferRelativeResize="0"/>
          <p:nvPr/>
        </p:nvPicPr>
        <p:blipFill rotWithShape="1">
          <a:blip r:embed="rId5">
            <a:alphaModFix/>
          </a:blip>
          <a:srcRect b="0" l="0" r="0" t="0"/>
          <a:stretch/>
        </p:blipFill>
        <p:spPr>
          <a:xfrm>
            <a:off x="7066783" y="3950969"/>
            <a:ext cx="1470456" cy="507149"/>
          </a:xfrm>
          <a:prstGeom prst="rect">
            <a:avLst/>
          </a:prstGeom>
          <a:noFill/>
          <a:ln>
            <a:noFill/>
          </a:ln>
        </p:spPr>
      </p:pic>
      <p:pic>
        <p:nvPicPr>
          <p:cNvPr descr="A close-up of a computer&#10;&#10;AI-generated content may be incorrect." id="1850" name="Google Shape;1850;p199"/>
          <p:cNvPicPr preferRelativeResize="0"/>
          <p:nvPr/>
        </p:nvPicPr>
        <p:blipFill rotWithShape="1">
          <a:blip r:embed="rId6">
            <a:alphaModFix/>
          </a:blip>
          <a:srcRect b="0" l="0" r="0" t="0"/>
          <a:stretch/>
        </p:blipFill>
        <p:spPr>
          <a:xfrm>
            <a:off x="8274831" y="4271095"/>
            <a:ext cx="1630047" cy="634097"/>
          </a:xfrm>
          <a:prstGeom prst="rect">
            <a:avLst/>
          </a:prstGeom>
          <a:noFill/>
          <a:ln>
            <a:noFill/>
          </a:ln>
        </p:spPr>
      </p:pic>
      <p:pic>
        <p:nvPicPr>
          <p:cNvPr id="1851" name="Google Shape;1851;p199" title="Screenshot 2026-03-24 at 12.41.52 PM.png"/>
          <p:cNvPicPr preferRelativeResize="0"/>
          <p:nvPr/>
        </p:nvPicPr>
        <p:blipFill rotWithShape="1">
          <a:blip r:embed="rId7">
            <a:alphaModFix/>
          </a:blip>
          <a:srcRect b="0" l="0" r="0" t="0"/>
          <a:stretch/>
        </p:blipFill>
        <p:spPr>
          <a:xfrm>
            <a:off x="1095375" y="4219771"/>
            <a:ext cx="2299269" cy="1365350"/>
          </a:xfrm>
          <a:prstGeom prst="rect">
            <a:avLst/>
          </a:prstGeom>
          <a:noFill/>
          <a:ln>
            <a:noFill/>
          </a:ln>
          <a:effectLst>
            <a:outerShdw blurRad="57150" rotWithShape="0" algn="bl" dir="5400000" dist="19050">
              <a:srgbClr val="000000">
                <a:alpha val="50196"/>
              </a:srgbClr>
            </a:outerShdw>
          </a:effectLst>
        </p:spPr>
      </p:pic>
      <p:pic>
        <p:nvPicPr>
          <p:cNvPr id="1852" name="Google Shape;1852;p199"/>
          <p:cNvPicPr preferRelativeResize="0"/>
          <p:nvPr/>
        </p:nvPicPr>
        <p:blipFill rotWithShape="1">
          <a:blip r:embed="rId8">
            <a:alphaModFix/>
          </a:blip>
          <a:srcRect b="0" l="0" r="0" t="0"/>
          <a:stretch/>
        </p:blipFill>
        <p:spPr>
          <a:xfrm>
            <a:off x="4091525" y="4259674"/>
            <a:ext cx="2617343" cy="12855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Design">
  <a:themeElements>
    <a:clrScheme name="Scale">
      <a:dk1>
        <a:srgbClr val="272727"/>
      </a:dk1>
      <a:lt1>
        <a:srgbClr val="FFFFFF"/>
      </a:lt1>
      <a:dk2>
        <a:srgbClr val="113859"/>
      </a:dk2>
      <a:lt2>
        <a:srgbClr val="E9EAF0"/>
      </a:lt2>
      <a:accent1>
        <a:srgbClr val="009ADE"/>
      </a:accent1>
      <a:accent2>
        <a:srgbClr val="194F90"/>
      </a:accent2>
      <a:accent3>
        <a:srgbClr val="D2DE24"/>
      </a:accent3>
      <a:accent4>
        <a:srgbClr val="3FB748"/>
      </a:accent4>
      <a:accent5>
        <a:srgbClr val="97CAEB"/>
      </a:accent5>
      <a:accent6>
        <a:srgbClr val="F78D2C"/>
      </a:accent6>
      <a:hlink>
        <a:srgbClr val="009ADE"/>
      </a:hlink>
      <a:folHlink>
        <a:srgbClr val="194F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Custom Design">
  <a:themeElements>
    <a:clrScheme name="Scale">
      <a:dk1>
        <a:srgbClr val="272727"/>
      </a:dk1>
      <a:lt1>
        <a:srgbClr val="FFFFFF"/>
      </a:lt1>
      <a:dk2>
        <a:srgbClr val="113859"/>
      </a:dk2>
      <a:lt2>
        <a:srgbClr val="E9EAF0"/>
      </a:lt2>
      <a:accent1>
        <a:srgbClr val="009ADE"/>
      </a:accent1>
      <a:accent2>
        <a:srgbClr val="194F90"/>
      </a:accent2>
      <a:accent3>
        <a:srgbClr val="D2DE24"/>
      </a:accent3>
      <a:accent4>
        <a:srgbClr val="3FB748"/>
      </a:accent4>
      <a:accent5>
        <a:srgbClr val="97CAEB"/>
      </a:accent5>
      <a:accent6>
        <a:srgbClr val="F78D2C"/>
      </a:accent6>
      <a:hlink>
        <a:srgbClr val="009ADE"/>
      </a:hlink>
      <a:folHlink>
        <a:srgbClr val="194F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2025-08-04T16:09:25Z</dcterms:created>
  <dc:creator>Microsoft Office User</dc:creator>
</cp:coreProperties>
</file>